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0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8" r:id="rId1"/>
  </p:sldMasterIdLst>
  <p:notesMasterIdLst>
    <p:notesMasterId r:id="rId50"/>
  </p:notesMasterIdLst>
  <p:handoutMasterIdLst>
    <p:handoutMasterId r:id="rId51"/>
  </p:handoutMasterIdLst>
  <p:sldIdLst>
    <p:sldId id="256" r:id="rId2"/>
    <p:sldId id="482" r:id="rId3"/>
    <p:sldId id="517" r:id="rId4"/>
    <p:sldId id="520" r:id="rId5"/>
    <p:sldId id="521" r:id="rId6"/>
    <p:sldId id="522" r:id="rId7"/>
    <p:sldId id="295" r:id="rId8"/>
    <p:sldId id="518" r:id="rId9"/>
    <p:sldId id="265" r:id="rId10"/>
    <p:sldId id="276" r:id="rId11"/>
    <p:sldId id="277" r:id="rId12"/>
    <p:sldId id="342" r:id="rId13"/>
    <p:sldId id="350" r:id="rId14"/>
    <p:sldId id="352" r:id="rId15"/>
    <p:sldId id="524" r:id="rId16"/>
    <p:sldId id="525" r:id="rId17"/>
    <p:sldId id="526" r:id="rId18"/>
    <p:sldId id="378" r:id="rId19"/>
    <p:sldId id="483" r:id="rId20"/>
    <p:sldId id="501" r:id="rId21"/>
    <p:sldId id="386" r:id="rId22"/>
    <p:sldId id="527" r:id="rId23"/>
    <p:sldId id="528" r:id="rId24"/>
    <p:sldId id="529" r:id="rId25"/>
    <p:sldId id="530" r:id="rId26"/>
    <p:sldId id="523" r:id="rId27"/>
    <p:sldId id="406" r:id="rId28"/>
    <p:sldId id="504" r:id="rId29"/>
    <p:sldId id="505" r:id="rId30"/>
    <p:sldId id="412" r:id="rId31"/>
    <p:sldId id="531" r:id="rId32"/>
    <p:sldId id="506" r:id="rId33"/>
    <p:sldId id="532" r:id="rId34"/>
    <p:sldId id="441" r:id="rId35"/>
    <p:sldId id="533" r:id="rId36"/>
    <p:sldId id="534" r:id="rId37"/>
    <p:sldId id="460" r:id="rId38"/>
    <p:sldId id="535" r:id="rId39"/>
    <p:sldId id="536" r:id="rId40"/>
    <p:sldId id="512" r:id="rId41"/>
    <p:sldId id="537" r:id="rId42"/>
    <p:sldId id="538" r:id="rId43"/>
    <p:sldId id="514" r:id="rId44"/>
    <p:sldId id="539" r:id="rId45"/>
    <p:sldId id="540" r:id="rId46"/>
    <p:sldId id="519" r:id="rId47"/>
    <p:sldId id="541" r:id="rId48"/>
    <p:sldId id="257" r:id="rId49"/>
  </p:sldIdLst>
  <p:sldSz cx="13439775" cy="7559675"/>
  <p:notesSz cx="7099300" cy="102346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31800" indent="-2159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47700" indent="-2159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863600" indent="-2159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079500" indent="-2159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57">
          <p15:clr>
            <a:srgbClr val="A4A3A4"/>
          </p15:clr>
        </p15:guide>
        <p15:guide id="2" pos="20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05" autoAdjust="0"/>
  </p:normalViewPr>
  <p:slideViewPr>
    <p:cSldViewPr>
      <p:cViewPr varScale="1">
        <p:scale>
          <a:sx n="94" d="100"/>
          <a:sy n="94" d="100"/>
        </p:scale>
        <p:origin x="96" y="114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125" y="42280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757"/>
        <p:guide pos="20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FAA5C-B80F-4855-8056-8A9ECE3615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5FF58C7-5D7C-4D1D-8F20-07D6F695D6B0}">
      <dgm:prSet/>
      <dgm:spPr/>
      <dgm:t>
        <a:bodyPr/>
        <a:lstStyle/>
        <a:p>
          <a:r>
            <a:rPr lang="en-US" b="0" i="0"/>
            <a:t>Activity: A unit of work or operation performed by the system</a:t>
          </a:r>
          <a:endParaRPr lang="en-US"/>
        </a:p>
      </dgm:t>
    </dgm:pt>
    <dgm:pt modelId="{982772AC-65F3-4E6A-995C-ED7A99E49AD3}" type="parTrans" cxnId="{5729F468-82C0-4D6B-B295-3F0543226198}">
      <dgm:prSet/>
      <dgm:spPr/>
      <dgm:t>
        <a:bodyPr/>
        <a:lstStyle/>
        <a:p>
          <a:endParaRPr lang="en-US"/>
        </a:p>
      </dgm:t>
    </dgm:pt>
    <dgm:pt modelId="{82B7E931-C771-4E7B-B75E-F194B54AD6B5}" type="sibTrans" cxnId="{5729F468-82C0-4D6B-B295-3F0543226198}">
      <dgm:prSet/>
      <dgm:spPr/>
      <dgm:t>
        <a:bodyPr/>
        <a:lstStyle/>
        <a:p>
          <a:endParaRPr lang="en-US"/>
        </a:p>
      </dgm:t>
    </dgm:pt>
    <dgm:pt modelId="{2E8A1DAD-D87B-46F3-898F-47EF7C508DD9}">
      <dgm:prSet/>
      <dgm:spPr/>
      <dgm:t>
        <a:bodyPr/>
        <a:lstStyle/>
        <a:p>
          <a:r>
            <a:rPr lang="en-US" b="0" i="0"/>
            <a:t>Control Flow: Arrows representing the flow of control between activities</a:t>
          </a:r>
          <a:endParaRPr lang="en-US"/>
        </a:p>
      </dgm:t>
    </dgm:pt>
    <dgm:pt modelId="{76E43404-11B5-491C-AEA1-249F877B9E5F}" type="parTrans" cxnId="{5D234A12-5EDD-4802-A396-ED6A824FBC40}">
      <dgm:prSet/>
      <dgm:spPr/>
      <dgm:t>
        <a:bodyPr/>
        <a:lstStyle/>
        <a:p>
          <a:endParaRPr lang="en-US"/>
        </a:p>
      </dgm:t>
    </dgm:pt>
    <dgm:pt modelId="{D8236E42-F2D7-4D9E-AA8F-8458F24A1870}" type="sibTrans" cxnId="{5D234A12-5EDD-4802-A396-ED6A824FBC40}">
      <dgm:prSet/>
      <dgm:spPr/>
      <dgm:t>
        <a:bodyPr/>
        <a:lstStyle/>
        <a:p>
          <a:endParaRPr lang="en-US"/>
        </a:p>
      </dgm:t>
    </dgm:pt>
    <dgm:pt modelId="{E89C9FC4-1148-442E-8DF7-D34EF938A2E1}">
      <dgm:prSet/>
      <dgm:spPr/>
      <dgm:t>
        <a:bodyPr/>
        <a:lstStyle/>
        <a:p>
          <a:r>
            <a:rPr lang="en-US" b="0" i="0"/>
            <a:t>Decision Node: A diamond shape representing a decision point</a:t>
          </a:r>
          <a:endParaRPr lang="en-US"/>
        </a:p>
      </dgm:t>
    </dgm:pt>
    <dgm:pt modelId="{E21F46E1-E562-4419-87BE-706C2B5B7DCA}" type="parTrans" cxnId="{7108A8E7-704B-4B8F-AE19-9BA21D3ADF75}">
      <dgm:prSet/>
      <dgm:spPr/>
      <dgm:t>
        <a:bodyPr/>
        <a:lstStyle/>
        <a:p>
          <a:endParaRPr lang="en-US"/>
        </a:p>
      </dgm:t>
    </dgm:pt>
    <dgm:pt modelId="{CA5B5A0D-4662-473F-9FC2-2329AA4A1E20}" type="sibTrans" cxnId="{7108A8E7-704B-4B8F-AE19-9BA21D3ADF75}">
      <dgm:prSet/>
      <dgm:spPr/>
      <dgm:t>
        <a:bodyPr/>
        <a:lstStyle/>
        <a:p>
          <a:endParaRPr lang="en-US"/>
        </a:p>
      </dgm:t>
    </dgm:pt>
    <dgm:pt modelId="{1AC647A8-8CFC-4CAA-ADC8-BAB8331D28C3}">
      <dgm:prSet/>
      <dgm:spPr/>
      <dgm:t>
        <a:bodyPr/>
        <a:lstStyle/>
        <a:p>
          <a:r>
            <a:rPr lang="en-US" b="0" i="0"/>
            <a:t>Merge Node: Merging multiple control flows into a single flow</a:t>
          </a:r>
          <a:endParaRPr lang="en-US"/>
        </a:p>
      </dgm:t>
    </dgm:pt>
    <dgm:pt modelId="{347DC843-FFD3-4FEA-9164-5A8B73C50F6F}" type="parTrans" cxnId="{53AA9892-D2D5-40BD-A80C-B8336DB27306}">
      <dgm:prSet/>
      <dgm:spPr/>
      <dgm:t>
        <a:bodyPr/>
        <a:lstStyle/>
        <a:p>
          <a:endParaRPr lang="en-US"/>
        </a:p>
      </dgm:t>
    </dgm:pt>
    <dgm:pt modelId="{8396872F-1C28-408C-87AF-6916EAB66212}" type="sibTrans" cxnId="{53AA9892-D2D5-40BD-A80C-B8336DB27306}">
      <dgm:prSet/>
      <dgm:spPr/>
      <dgm:t>
        <a:bodyPr/>
        <a:lstStyle/>
        <a:p>
          <a:endParaRPr lang="en-US"/>
        </a:p>
      </dgm:t>
    </dgm:pt>
    <dgm:pt modelId="{AAF85E7C-7144-4044-9001-C26B5E9A3B22}">
      <dgm:prSet/>
      <dgm:spPr/>
      <dgm:t>
        <a:bodyPr/>
        <a:lstStyle/>
        <a:p>
          <a:r>
            <a:rPr lang="en-US" b="0" i="0"/>
            <a:t>Fork Node: Splitting a single control flow into multiple parallel flows</a:t>
          </a:r>
          <a:endParaRPr lang="en-US"/>
        </a:p>
      </dgm:t>
    </dgm:pt>
    <dgm:pt modelId="{61756969-8038-4879-AB46-21907620CFF6}" type="parTrans" cxnId="{68FF08C7-3EAA-419B-9D2E-222BB939E930}">
      <dgm:prSet/>
      <dgm:spPr/>
      <dgm:t>
        <a:bodyPr/>
        <a:lstStyle/>
        <a:p>
          <a:endParaRPr lang="en-US"/>
        </a:p>
      </dgm:t>
    </dgm:pt>
    <dgm:pt modelId="{E2D8DBAB-1453-4497-B5F1-10C57DDE4CD1}" type="sibTrans" cxnId="{68FF08C7-3EAA-419B-9D2E-222BB939E930}">
      <dgm:prSet/>
      <dgm:spPr/>
      <dgm:t>
        <a:bodyPr/>
        <a:lstStyle/>
        <a:p>
          <a:endParaRPr lang="en-US"/>
        </a:p>
      </dgm:t>
    </dgm:pt>
    <dgm:pt modelId="{CD9C443F-50C1-47E7-AA3E-D6490A0C4C27}">
      <dgm:prSet/>
      <dgm:spPr/>
      <dgm:t>
        <a:bodyPr/>
        <a:lstStyle/>
        <a:p>
          <a:r>
            <a:rPr lang="en-US" b="0" i="0"/>
            <a:t>Join Node: Synchronizing multiple parallel flows into a single flow</a:t>
          </a:r>
          <a:endParaRPr lang="en-US"/>
        </a:p>
      </dgm:t>
    </dgm:pt>
    <dgm:pt modelId="{620DA7F2-968A-4C85-9665-94AAC8DA5D9C}" type="parTrans" cxnId="{EE615F4B-DC87-4DA3-86D8-8761E9EF1568}">
      <dgm:prSet/>
      <dgm:spPr/>
      <dgm:t>
        <a:bodyPr/>
        <a:lstStyle/>
        <a:p>
          <a:endParaRPr lang="en-US"/>
        </a:p>
      </dgm:t>
    </dgm:pt>
    <dgm:pt modelId="{03AB7FDD-EBE1-4E60-A917-D066719C25C0}" type="sibTrans" cxnId="{EE615F4B-DC87-4DA3-86D8-8761E9EF1568}">
      <dgm:prSet/>
      <dgm:spPr/>
      <dgm:t>
        <a:bodyPr/>
        <a:lstStyle/>
        <a:p>
          <a:endParaRPr lang="en-US"/>
        </a:p>
      </dgm:t>
    </dgm:pt>
    <dgm:pt modelId="{30F1B375-A5A1-451D-BCB2-D2F0507C58BF}">
      <dgm:prSet/>
      <dgm:spPr/>
      <dgm:t>
        <a:bodyPr/>
        <a:lstStyle/>
        <a:p>
          <a:r>
            <a:rPr lang="en-US" b="0" i="0"/>
            <a:t>Initial Node: The starting point of the activity diagram</a:t>
          </a:r>
          <a:endParaRPr lang="en-US"/>
        </a:p>
      </dgm:t>
    </dgm:pt>
    <dgm:pt modelId="{86E7253E-D8D6-4C02-98AD-89A18AA6893B}" type="parTrans" cxnId="{C3B60FDB-23D5-4025-A541-F31809319D92}">
      <dgm:prSet/>
      <dgm:spPr/>
      <dgm:t>
        <a:bodyPr/>
        <a:lstStyle/>
        <a:p>
          <a:endParaRPr lang="en-US"/>
        </a:p>
      </dgm:t>
    </dgm:pt>
    <dgm:pt modelId="{1DBA9DC9-A80D-4C7D-BAF3-949A187BD51A}" type="sibTrans" cxnId="{C3B60FDB-23D5-4025-A541-F31809319D92}">
      <dgm:prSet/>
      <dgm:spPr/>
      <dgm:t>
        <a:bodyPr/>
        <a:lstStyle/>
        <a:p>
          <a:endParaRPr lang="en-US"/>
        </a:p>
      </dgm:t>
    </dgm:pt>
    <dgm:pt modelId="{26DCF172-93CA-4199-9EF6-A0840329DECB}">
      <dgm:prSet/>
      <dgm:spPr/>
      <dgm:t>
        <a:bodyPr/>
        <a:lstStyle/>
        <a:p>
          <a:r>
            <a:rPr lang="en-US" b="0" i="0"/>
            <a:t>Final Node: The end point of the activity diagram</a:t>
          </a:r>
          <a:endParaRPr lang="en-US"/>
        </a:p>
      </dgm:t>
    </dgm:pt>
    <dgm:pt modelId="{BFC1F48E-DC5E-4829-BC55-CC1DF3BC5AFF}" type="parTrans" cxnId="{E562C2AC-0979-40D7-8EE6-16213AF651F2}">
      <dgm:prSet/>
      <dgm:spPr/>
      <dgm:t>
        <a:bodyPr/>
        <a:lstStyle/>
        <a:p>
          <a:endParaRPr lang="en-US"/>
        </a:p>
      </dgm:t>
    </dgm:pt>
    <dgm:pt modelId="{32F68FAC-084E-4DA1-BB0E-F97C1E265395}" type="sibTrans" cxnId="{E562C2AC-0979-40D7-8EE6-16213AF651F2}">
      <dgm:prSet/>
      <dgm:spPr/>
      <dgm:t>
        <a:bodyPr/>
        <a:lstStyle/>
        <a:p>
          <a:endParaRPr lang="en-US"/>
        </a:p>
      </dgm:t>
    </dgm:pt>
    <dgm:pt modelId="{F90BCE84-1669-4D04-9D7C-A157ADF8E2B9}" type="pres">
      <dgm:prSet presAssocID="{9D9FAA5C-B80F-4855-8056-8A9ECE361587}" presName="linear" presStyleCnt="0">
        <dgm:presLayoutVars>
          <dgm:animLvl val="lvl"/>
          <dgm:resizeHandles val="exact"/>
        </dgm:presLayoutVars>
      </dgm:prSet>
      <dgm:spPr/>
    </dgm:pt>
    <dgm:pt modelId="{8FA528EC-D5A1-4596-8B25-B8AF564C0724}" type="pres">
      <dgm:prSet presAssocID="{35FF58C7-5D7C-4D1D-8F20-07D6F695D6B0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E4F5333-CB85-4062-9EE6-69A9B9FCA0A8}" type="pres">
      <dgm:prSet presAssocID="{82B7E931-C771-4E7B-B75E-F194B54AD6B5}" presName="spacer" presStyleCnt="0"/>
      <dgm:spPr/>
    </dgm:pt>
    <dgm:pt modelId="{5DC48686-4FAE-4D3A-A89B-29342361B9FC}" type="pres">
      <dgm:prSet presAssocID="{2E8A1DAD-D87B-46F3-898F-47EF7C508DD9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96C1DAA-83A0-47D7-BA54-F90D08C96AB1}" type="pres">
      <dgm:prSet presAssocID="{D8236E42-F2D7-4D9E-AA8F-8458F24A1870}" presName="spacer" presStyleCnt="0"/>
      <dgm:spPr/>
    </dgm:pt>
    <dgm:pt modelId="{02381AA0-E3DF-4BA4-808C-33F3E67A97CB}" type="pres">
      <dgm:prSet presAssocID="{E89C9FC4-1148-442E-8DF7-D34EF938A2E1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2262BAF4-ABD3-42EB-9249-CDB9CF0C8970}" type="pres">
      <dgm:prSet presAssocID="{CA5B5A0D-4662-473F-9FC2-2329AA4A1E20}" presName="spacer" presStyleCnt="0"/>
      <dgm:spPr/>
    </dgm:pt>
    <dgm:pt modelId="{2E4FA79F-432D-4F5D-95AC-9A48CACB5833}" type="pres">
      <dgm:prSet presAssocID="{1AC647A8-8CFC-4CAA-ADC8-BAB8331D28C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B239BC9C-1EF4-4B67-86F2-CAD2455421E6}" type="pres">
      <dgm:prSet presAssocID="{8396872F-1C28-408C-87AF-6916EAB66212}" presName="spacer" presStyleCnt="0"/>
      <dgm:spPr/>
    </dgm:pt>
    <dgm:pt modelId="{9D6AE468-7F71-4ACC-8E36-A2066F0CBFB7}" type="pres">
      <dgm:prSet presAssocID="{AAF85E7C-7144-4044-9001-C26B5E9A3B2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A1488262-0201-4DCA-B654-E17C43B9855C}" type="pres">
      <dgm:prSet presAssocID="{E2D8DBAB-1453-4497-B5F1-10C57DDE4CD1}" presName="spacer" presStyleCnt="0"/>
      <dgm:spPr/>
    </dgm:pt>
    <dgm:pt modelId="{C3D6BB8D-D83A-4C8F-A350-8DA07864F147}" type="pres">
      <dgm:prSet presAssocID="{CD9C443F-50C1-47E7-AA3E-D6490A0C4C27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01163D5-33A5-4BB1-BA24-9A4D06A62241}" type="pres">
      <dgm:prSet presAssocID="{03AB7FDD-EBE1-4E60-A917-D066719C25C0}" presName="spacer" presStyleCnt="0"/>
      <dgm:spPr/>
    </dgm:pt>
    <dgm:pt modelId="{7C15BEB5-5742-4E31-AABA-0944692091AD}" type="pres">
      <dgm:prSet presAssocID="{30F1B375-A5A1-451D-BCB2-D2F0507C58B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45F39B63-4C0A-465A-A8C2-F05C9B9EF29C}" type="pres">
      <dgm:prSet presAssocID="{1DBA9DC9-A80D-4C7D-BAF3-949A187BD51A}" presName="spacer" presStyleCnt="0"/>
      <dgm:spPr/>
    </dgm:pt>
    <dgm:pt modelId="{6127BAF6-9295-4D13-89AE-E9B908205DAB}" type="pres">
      <dgm:prSet presAssocID="{26DCF172-93CA-4199-9EF6-A0840329DEC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5D234A12-5EDD-4802-A396-ED6A824FBC40}" srcId="{9D9FAA5C-B80F-4855-8056-8A9ECE361587}" destId="{2E8A1DAD-D87B-46F3-898F-47EF7C508DD9}" srcOrd="1" destOrd="0" parTransId="{76E43404-11B5-491C-AEA1-249F877B9E5F}" sibTransId="{D8236E42-F2D7-4D9E-AA8F-8458F24A1870}"/>
    <dgm:cxn modelId="{26381322-007E-4CDD-9904-B79507885436}" type="presOf" srcId="{30F1B375-A5A1-451D-BCB2-D2F0507C58BF}" destId="{7C15BEB5-5742-4E31-AABA-0944692091AD}" srcOrd="0" destOrd="0" presId="urn:microsoft.com/office/officeart/2005/8/layout/vList2"/>
    <dgm:cxn modelId="{5729F468-82C0-4D6B-B295-3F0543226198}" srcId="{9D9FAA5C-B80F-4855-8056-8A9ECE361587}" destId="{35FF58C7-5D7C-4D1D-8F20-07D6F695D6B0}" srcOrd="0" destOrd="0" parTransId="{982772AC-65F3-4E6A-995C-ED7A99E49AD3}" sibTransId="{82B7E931-C771-4E7B-B75E-F194B54AD6B5}"/>
    <dgm:cxn modelId="{EE615F4B-DC87-4DA3-86D8-8761E9EF1568}" srcId="{9D9FAA5C-B80F-4855-8056-8A9ECE361587}" destId="{CD9C443F-50C1-47E7-AA3E-D6490A0C4C27}" srcOrd="5" destOrd="0" parTransId="{620DA7F2-968A-4C85-9665-94AAC8DA5D9C}" sibTransId="{03AB7FDD-EBE1-4E60-A917-D066719C25C0}"/>
    <dgm:cxn modelId="{C3807B52-C6E8-43F9-9AE6-68EB7BA1B801}" type="presOf" srcId="{9D9FAA5C-B80F-4855-8056-8A9ECE361587}" destId="{F90BCE84-1669-4D04-9D7C-A157ADF8E2B9}" srcOrd="0" destOrd="0" presId="urn:microsoft.com/office/officeart/2005/8/layout/vList2"/>
    <dgm:cxn modelId="{53AA9892-D2D5-40BD-A80C-B8336DB27306}" srcId="{9D9FAA5C-B80F-4855-8056-8A9ECE361587}" destId="{1AC647A8-8CFC-4CAA-ADC8-BAB8331D28C3}" srcOrd="3" destOrd="0" parTransId="{347DC843-FFD3-4FEA-9164-5A8B73C50F6F}" sibTransId="{8396872F-1C28-408C-87AF-6916EAB66212}"/>
    <dgm:cxn modelId="{81826494-5CA7-4826-9C9D-8BB0D5FF6A22}" type="presOf" srcId="{1AC647A8-8CFC-4CAA-ADC8-BAB8331D28C3}" destId="{2E4FA79F-432D-4F5D-95AC-9A48CACB5833}" srcOrd="0" destOrd="0" presId="urn:microsoft.com/office/officeart/2005/8/layout/vList2"/>
    <dgm:cxn modelId="{AF80C49C-3D3B-44F2-8E32-710C350DF9E8}" type="presOf" srcId="{26DCF172-93CA-4199-9EF6-A0840329DECB}" destId="{6127BAF6-9295-4D13-89AE-E9B908205DAB}" srcOrd="0" destOrd="0" presId="urn:microsoft.com/office/officeart/2005/8/layout/vList2"/>
    <dgm:cxn modelId="{E562C2AC-0979-40D7-8EE6-16213AF651F2}" srcId="{9D9FAA5C-B80F-4855-8056-8A9ECE361587}" destId="{26DCF172-93CA-4199-9EF6-A0840329DECB}" srcOrd="7" destOrd="0" parTransId="{BFC1F48E-DC5E-4829-BC55-CC1DF3BC5AFF}" sibTransId="{32F68FAC-084E-4DA1-BB0E-F97C1E265395}"/>
    <dgm:cxn modelId="{034436B9-0A2D-43F7-9603-4499E1FAD33C}" type="presOf" srcId="{35FF58C7-5D7C-4D1D-8F20-07D6F695D6B0}" destId="{8FA528EC-D5A1-4596-8B25-B8AF564C0724}" srcOrd="0" destOrd="0" presId="urn:microsoft.com/office/officeart/2005/8/layout/vList2"/>
    <dgm:cxn modelId="{68FF08C7-3EAA-419B-9D2E-222BB939E930}" srcId="{9D9FAA5C-B80F-4855-8056-8A9ECE361587}" destId="{AAF85E7C-7144-4044-9001-C26B5E9A3B22}" srcOrd="4" destOrd="0" parTransId="{61756969-8038-4879-AB46-21907620CFF6}" sibTransId="{E2D8DBAB-1453-4497-B5F1-10C57DDE4CD1}"/>
    <dgm:cxn modelId="{29AE47CF-859D-414B-A8F2-1744D0E72A16}" type="presOf" srcId="{CD9C443F-50C1-47E7-AA3E-D6490A0C4C27}" destId="{C3D6BB8D-D83A-4C8F-A350-8DA07864F147}" srcOrd="0" destOrd="0" presId="urn:microsoft.com/office/officeart/2005/8/layout/vList2"/>
    <dgm:cxn modelId="{C3B60FDB-23D5-4025-A541-F31809319D92}" srcId="{9D9FAA5C-B80F-4855-8056-8A9ECE361587}" destId="{30F1B375-A5A1-451D-BCB2-D2F0507C58BF}" srcOrd="6" destOrd="0" parTransId="{86E7253E-D8D6-4C02-98AD-89A18AA6893B}" sibTransId="{1DBA9DC9-A80D-4C7D-BAF3-949A187BD51A}"/>
    <dgm:cxn modelId="{70E046DC-A78B-49B3-B5ED-40257BF7FD99}" type="presOf" srcId="{AAF85E7C-7144-4044-9001-C26B5E9A3B22}" destId="{9D6AE468-7F71-4ACC-8E36-A2066F0CBFB7}" srcOrd="0" destOrd="0" presId="urn:microsoft.com/office/officeart/2005/8/layout/vList2"/>
    <dgm:cxn modelId="{7E9EBEE4-F50D-4F4C-82A5-73CA6EC87B05}" type="presOf" srcId="{E89C9FC4-1148-442E-8DF7-D34EF938A2E1}" destId="{02381AA0-E3DF-4BA4-808C-33F3E67A97CB}" srcOrd="0" destOrd="0" presId="urn:microsoft.com/office/officeart/2005/8/layout/vList2"/>
    <dgm:cxn modelId="{7108A8E7-704B-4B8F-AE19-9BA21D3ADF75}" srcId="{9D9FAA5C-B80F-4855-8056-8A9ECE361587}" destId="{E89C9FC4-1148-442E-8DF7-D34EF938A2E1}" srcOrd="2" destOrd="0" parTransId="{E21F46E1-E562-4419-87BE-706C2B5B7DCA}" sibTransId="{CA5B5A0D-4662-473F-9FC2-2329AA4A1E20}"/>
    <dgm:cxn modelId="{6462C8F1-D148-42E8-900A-42152F14A18E}" type="presOf" srcId="{2E8A1DAD-D87B-46F3-898F-47EF7C508DD9}" destId="{5DC48686-4FAE-4D3A-A89B-29342361B9FC}" srcOrd="0" destOrd="0" presId="urn:microsoft.com/office/officeart/2005/8/layout/vList2"/>
    <dgm:cxn modelId="{1FFA64D1-CE21-493E-9F69-166332BDA1A6}" type="presParOf" srcId="{F90BCE84-1669-4D04-9D7C-A157ADF8E2B9}" destId="{8FA528EC-D5A1-4596-8B25-B8AF564C0724}" srcOrd="0" destOrd="0" presId="urn:microsoft.com/office/officeart/2005/8/layout/vList2"/>
    <dgm:cxn modelId="{3FEDAF39-D46A-4972-8189-568B3F63193D}" type="presParOf" srcId="{F90BCE84-1669-4D04-9D7C-A157ADF8E2B9}" destId="{BE4F5333-CB85-4062-9EE6-69A9B9FCA0A8}" srcOrd="1" destOrd="0" presId="urn:microsoft.com/office/officeart/2005/8/layout/vList2"/>
    <dgm:cxn modelId="{4CE158CD-269F-42A1-8CF7-504E20215F5A}" type="presParOf" srcId="{F90BCE84-1669-4D04-9D7C-A157ADF8E2B9}" destId="{5DC48686-4FAE-4D3A-A89B-29342361B9FC}" srcOrd="2" destOrd="0" presId="urn:microsoft.com/office/officeart/2005/8/layout/vList2"/>
    <dgm:cxn modelId="{0DFC0848-8926-48B0-BF97-7AFDB33B3B6C}" type="presParOf" srcId="{F90BCE84-1669-4D04-9D7C-A157ADF8E2B9}" destId="{196C1DAA-83A0-47D7-BA54-F90D08C96AB1}" srcOrd="3" destOrd="0" presId="urn:microsoft.com/office/officeart/2005/8/layout/vList2"/>
    <dgm:cxn modelId="{688DEDD8-373E-4820-831C-73B4AAE885D7}" type="presParOf" srcId="{F90BCE84-1669-4D04-9D7C-A157ADF8E2B9}" destId="{02381AA0-E3DF-4BA4-808C-33F3E67A97CB}" srcOrd="4" destOrd="0" presId="urn:microsoft.com/office/officeart/2005/8/layout/vList2"/>
    <dgm:cxn modelId="{CA1DF9C7-7C5D-4F7E-8C9F-CD1766AF5A8A}" type="presParOf" srcId="{F90BCE84-1669-4D04-9D7C-A157ADF8E2B9}" destId="{2262BAF4-ABD3-42EB-9249-CDB9CF0C8970}" srcOrd="5" destOrd="0" presId="urn:microsoft.com/office/officeart/2005/8/layout/vList2"/>
    <dgm:cxn modelId="{A1386B2B-60BC-4724-8B5D-5B9E3290256B}" type="presParOf" srcId="{F90BCE84-1669-4D04-9D7C-A157ADF8E2B9}" destId="{2E4FA79F-432D-4F5D-95AC-9A48CACB5833}" srcOrd="6" destOrd="0" presId="urn:microsoft.com/office/officeart/2005/8/layout/vList2"/>
    <dgm:cxn modelId="{9FB5FAC1-7DBA-4DD2-868F-091B13356B62}" type="presParOf" srcId="{F90BCE84-1669-4D04-9D7C-A157ADF8E2B9}" destId="{B239BC9C-1EF4-4B67-86F2-CAD2455421E6}" srcOrd="7" destOrd="0" presId="urn:microsoft.com/office/officeart/2005/8/layout/vList2"/>
    <dgm:cxn modelId="{250ED215-8D0B-4F20-AAA8-F75579DF2D33}" type="presParOf" srcId="{F90BCE84-1669-4D04-9D7C-A157ADF8E2B9}" destId="{9D6AE468-7F71-4ACC-8E36-A2066F0CBFB7}" srcOrd="8" destOrd="0" presId="urn:microsoft.com/office/officeart/2005/8/layout/vList2"/>
    <dgm:cxn modelId="{A9E28B5D-A800-4302-96D4-B21AD3422BA1}" type="presParOf" srcId="{F90BCE84-1669-4D04-9D7C-A157ADF8E2B9}" destId="{A1488262-0201-4DCA-B654-E17C43B9855C}" srcOrd="9" destOrd="0" presId="urn:microsoft.com/office/officeart/2005/8/layout/vList2"/>
    <dgm:cxn modelId="{A0D036DF-34E3-4AB1-8EDD-46B218EBFB08}" type="presParOf" srcId="{F90BCE84-1669-4D04-9D7C-A157ADF8E2B9}" destId="{C3D6BB8D-D83A-4C8F-A350-8DA07864F147}" srcOrd="10" destOrd="0" presId="urn:microsoft.com/office/officeart/2005/8/layout/vList2"/>
    <dgm:cxn modelId="{31EEB098-1677-4746-9DA2-A9F662768332}" type="presParOf" srcId="{F90BCE84-1669-4D04-9D7C-A157ADF8E2B9}" destId="{D01163D5-33A5-4BB1-BA24-9A4D06A62241}" srcOrd="11" destOrd="0" presId="urn:microsoft.com/office/officeart/2005/8/layout/vList2"/>
    <dgm:cxn modelId="{4256649F-36F4-4B87-9547-ABB24BA62078}" type="presParOf" srcId="{F90BCE84-1669-4D04-9D7C-A157ADF8E2B9}" destId="{7C15BEB5-5742-4E31-AABA-0944692091AD}" srcOrd="12" destOrd="0" presId="urn:microsoft.com/office/officeart/2005/8/layout/vList2"/>
    <dgm:cxn modelId="{C49802B8-8B00-4F47-B653-C995CD5E92DE}" type="presParOf" srcId="{F90BCE84-1669-4D04-9D7C-A157ADF8E2B9}" destId="{45F39B63-4C0A-465A-A8C2-F05C9B9EF29C}" srcOrd="13" destOrd="0" presId="urn:microsoft.com/office/officeart/2005/8/layout/vList2"/>
    <dgm:cxn modelId="{EBEA84CC-D00E-4289-8AD9-9389A52CB6EA}" type="presParOf" srcId="{F90BCE84-1669-4D04-9D7C-A157ADF8E2B9}" destId="{6127BAF6-9295-4D13-89AE-E9B908205DA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47C53-707E-48E7-BF62-087B8D54AB9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DEE7D5-0E17-416A-BD79-B900D0277A32}">
      <dgm:prSet/>
      <dgm:spPr/>
      <dgm:t>
        <a:bodyPr/>
        <a:lstStyle/>
        <a:p>
          <a:r>
            <a:rPr lang="en-US" b="0" i="0"/>
            <a:t>A component diagram is composed of components, interfaces, ports, and dependencies.</a:t>
          </a:r>
          <a:endParaRPr lang="en-US"/>
        </a:p>
      </dgm:t>
    </dgm:pt>
    <dgm:pt modelId="{2F384ACB-2E06-465B-B367-699E03056662}" type="parTrans" cxnId="{0DCB30CF-BDC1-408A-8764-1441EDAB028A}">
      <dgm:prSet/>
      <dgm:spPr/>
      <dgm:t>
        <a:bodyPr/>
        <a:lstStyle/>
        <a:p>
          <a:endParaRPr lang="en-US"/>
        </a:p>
      </dgm:t>
    </dgm:pt>
    <dgm:pt modelId="{33B77EC9-40ED-4FB0-B170-F1B832E0BD3C}" type="sibTrans" cxnId="{0DCB30CF-BDC1-408A-8764-1441EDAB028A}">
      <dgm:prSet/>
      <dgm:spPr/>
      <dgm:t>
        <a:bodyPr/>
        <a:lstStyle/>
        <a:p>
          <a:endParaRPr lang="en-US"/>
        </a:p>
      </dgm:t>
    </dgm:pt>
    <dgm:pt modelId="{68CA492A-C431-4A61-A22C-B274DC296391}">
      <dgm:prSet/>
      <dgm:spPr/>
      <dgm:t>
        <a:bodyPr/>
        <a:lstStyle/>
        <a:p>
          <a:r>
            <a:rPr lang="en-US" b="0" i="0"/>
            <a:t>Components are depicted as rectangles with their name and optional stereotype in the upper part and their implementation details in the lower part.</a:t>
          </a:r>
          <a:endParaRPr lang="en-US"/>
        </a:p>
      </dgm:t>
    </dgm:pt>
    <dgm:pt modelId="{4E93F172-37FB-4B06-BF35-B5D8C8FF9149}" type="parTrans" cxnId="{0E79F4AD-0CF1-4039-BA70-36479540569F}">
      <dgm:prSet/>
      <dgm:spPr/>
      <dgm:t>
        <a:bodyPr/>
        <a:lstStyle/>
        <a:p>
          <a:endParaRPr lang="en-US"/>
        </a:p>
      </dgm:t>
    </dgm:pt>
    <dgm:pt modelId="{0EA47E8B-9EDE-4FA8-B7E8-72A696E62057}" type="sibTrans" cxnId="{0E79F4AD-0CF1-4039-BA70-36479540569F}">
      <dgm:prSet/>
      <dgm:spPr/>
      <dgm:t>
        <a:bodyPr/>
        <a:lstStyle/>
        <a:p>
          <a:endParaRPr lang="en-US"/>
        </a:p>
      </dgm:t>
    </dgm:pt>
    <dgm:pt modelId="{4E3AC850-0461-4C07-87D4-CFB0CC4E8777}">
      <dgm:prSet/>
      <dgm:spPr/>
      <dgm:t>
        <a:bodyPr/>
        <a:lstStyle/>
        <a:p>
          <a:r>
            <a:rPr lang="en-US" b="0" i="0"/>
            <a:t>Interfaces are depicted as circles with their name and optional stereotype in the center.</a:t>
          </a:r>
          <a:endParaRPr lang="en-US"/>
        </a:p>
      </dgm:t>
    </dgm:pt>
    <dgm:pt modelId="{1770F31E-C285-472D-AA46-62723E97A312}" type="parTrans" cxnId="{81F3DE94-1809-4E79-9786-E863939875D6}">
      <dgm:prSet/>
      <dgm:spPr/>
      <dgm:t>
        <a:bodyPr/>
        <a:lstStyle/>
        <a:p>
          <a:endParaRPr lang="en-US"/>
        </a:p>
      </dgm:t>
    </dgm:pt>
    <dgm:pt modelId="{EB8BEAA0-F490-4303-A4B2-B0DEDB6C5DB0}" type="sibTrans" cxnId="{81F3DE94-1809-4E79-9786-E863939875D6}">
      <dgm:prSet/>
      <dgm:spPr/>
      <dgm:t>
        <a:bodyPr/>
        <a:lstStyle/>
        <a:p>
          <a:endParaRPr lang="en-US"/>
        </a:p>
      </dgm:t>
    </dgm:pt>
    <dgm:pt modelId="{97DDAE58-0B1B-47D9-8CC0-46FF02F6B78A}">
      <dgm:prSet/>
      <dgm:spPr/>
      <dgm:t>
        <a:bodyPr/>
        <a:lstStyle/>
        <a:p>
          <a:r>
            <a:rPr lang="en-US" b="0" i="0"/>
            <a:t>Ports are depicted as small squares attached to a component or an interface, representing a point of interaction between the two.</a:t>
          </a:r>
          <a:endParaRPr lang="en-US"/>
        </a:p>
      </dgm:t>
    </dgm:pt>
    <dgm:pt modelId="{140CD0DE-4D14-4D44-AEDB-097BFCF344B6}" type="parTrans" cxnId="{54F51A82-9FF0-4101-846D-9F2D257809B7}">
      <dgm:prSet/>
      <dgm:spPr/>
      <dgm:t>
        <a:bodyPr/>
        <a:lstStyle/>
        <a:p>
          <a:endParaRPr lang="en-US"/>
        </a:p>
      </dgm:t>
    </dgm:pt>
    <dgm:pt modelId="{95AE8A84-7888-470B-9182-5FAB26083DFA}" type="sibTrans" cxnId="{54F51A82-9FF0-4101-846D-9F2D257809B7}">
      <dgm:prSet/>
      <dgm:spPr/>
      <dgm:t>
        <a:bodyPr/>
        <a:lstStyle/>
        <a:p>
          <a:endParaRPr lang="en-US"/>
        </a:p>
      </dgm:t>
    </dgm:pt>
    <dgm:pt modelId="{B9A79552-7629-4F7C-AFC2-390691A0BA46}">
      <dgm:prSet/>
      <dgm:spPr/>
      <dgm:t>
        <a:bodyPr/>
        <a:lstStyle/>
        <a:p>
          <a:r>
            <a:rPr lang="en-US" b="0" i="0"/>
            <a:t>Dependencies are depicted as arrows between components, indicating that one component uses or requires another component.</a:t>
          </a:r>
          <a:endParaRPr lang="en-US"/>
        </a:p>
      </dgm:t>
    </dgm:pt>
    <dgm:pt modelId="{865DC9AA-7A53-4AE7-9E04-469B568EA0A0}" type="parTrans" cxnId="{87C6E7C4-CE87-4921-B2D3-49C27D5C4079}">
      <dgm:prSet/>
      <dgm:spPr/>
      <dgm:t>
        <a:bodyPr/>
        <a:lstStyle/>
        <a:p>
          <a:endParaRPr lang="en-US"/>
        </a:p>
      </dgm:t>
    </dgm:pt>
    <dgm:pt modelId="{B7D973DA-0CA6-477C-BE7B-6A645B78B7CA}" type="sibTrans" cxnId="{87C6E7C4-CE87-4921-B2D3-49C27D5C4079}">
      <dgm:prSet/>
      <dgm:spPr/>
      <dgm:t>
        <a:bodyPr/>
        <a:lstStyle/>
        <a:p>
          <a:endParaRPr lang="en-US"/>
        </a:p>
      </dgm:t>
    </dgm:pt>
    <dgm:pt modelId="{03014AA3-A443-4E51-BE88-3D6662891B4B}" type="pres">
      <dgm:prSet presAssocID="{58E47C53-707E-48E7-BF62-087B8D54AB90}" presName="linear" presStyleCnt="0">
        <dgm:presLayoutVars>
          <dgm:animLvl val="lvl"/>
          <dgm:resizeHandles val="exact"/>
        </dgm:presLayoutVars>
      </dgm:prSet>
      <dgm:spPr/>
    </dgm:pt>
    <dgm:pt modelId="{637498B6-C024-4691-9048-7ABF1B27F860}" type="pres">
      <dgm:prSet presAssocID="{55DEE7D5-0E17-416A-BD79-B900D0277A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9A51404-4054-45AB-B0AE-E2E1FA279961}" type="pres">
      <dgm:prSet presAssocID="{33B77EC9-40ED-4FB0-B170-F1B832E0BD3C}" presName="spacer" presStyleCnt="0"/>
      <dgm:spPr/>
    </dgm:pt>
    <dgm:pt modelId="{FDA260A5-F9ED-46BB-8B18-70450F5D32D5}" type="pres">
      <dgm:prSet presAssocID="{68CA492A-C431-4A61-A22C-B274DC29639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FF96687-CF8A-45F6-ABB5-09BB1E51CD3D}" type="pres">
      <dgm:prSet presAssocID="{0EA47E8B-9EDE-4FA8-B7E8-72A696E62057}" presName="spacer" presStyleCnt="0"/>
      <dgm:spPr/>
    </dgm:pt>
    <dgm:pt modelId="{A27550A8-5EDD-43B4-8834-6EBB5CB210B9}" type="pres">
      <dgm:prSet presAssocID="{4E3AC850-0461-4C07-87D4-CFB0CC4E877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0776680-38F4-4E63-935C-3AC48A00757F}" type="pres">
      <dgm:prSet presAssocID="{EB8BEAA0-F490-4303-A4B2-B0DEDB6C5DB0}" presName="spacer" presStyleCnt="0"/>
      <dgm:spPr/>
    </dgm:pt>
    <dgm:pt modelId="{611025D9-99B7-408B-8710-EF6A562E174F}" type="pres">
      <dgm:prSet presAssocID="{97DDAE58-0B1B-47D9-8CC0-46FF02F6B78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4C93DDB-94B7-4A7D-983D-4AF6EF151430}" type="pres">
      <dgm:prSet presAssocID="{95AE8A84-7888-470B-9182-5FAB26083DFA}" presName="spacer" presStyleCnt="0"/>
      <dgm:spPr/>
    </dgm:pt>
    <dgm:pt modelId="{A9D7F62D-FE8C-4479-81F4-1432A55E2A85}" type="pres">
      <dgm:prSet presAssocID="{B9A79552-7629-4F7C-AFC2-390691A0BA4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D40F106-EA5D-4647-92C0-C0BC0EF98012}" type="presOf" srcId="{55DEE7D5-0E17-416A-BD79-B900D0277A32}" destId="{637498B6-C024-4691-9048-7ABF1B27F860}" srcOrd="0" destOrd="0" presId="urn:microsoft.com/office/officeart/2005/8/layout/vList2"/>
    <dgm:cxn modelId="{25671F0C-5A71-4C2F-B069-0C4866FCE18D}" type="presOf" srcId="{68CA492A-C431-4A61-A22C-B274DC296391}" destId="{FDA260A5-F9ED-46BB-8B18-70450F5D32D5}" srcOrd="0" destOrd="0" presId="urn:microsoft.com/office/officeart/2005/8/layout/vList2"/>
    <dgm:cxn modelId="{DC6F6E2B-9020-468F-A5EB-6081A914A948}" type="presOf" srcId="{B9A79552-7629-4F7C-AFC2-390691A0BA46}" destId="{A9D7F62D-FE8C-4479-81F4-1432A55E2A85}" srcOrd="0" destOrd="0" presId="urn:microsoft.com/office/officeart/2005/8/layout/vList2"/>
    <dgm:cxn modelId="{9F5BE471-21FD-4A73-B566-17CA00D1BA2C}" type="presOf" srcId="{58E47C53-707E-48E7-BF62-087B8D54AB90}" destId="{03014AA3-A443-4E51-BE88-3D6662891B4B}" srcOrd="0" destOrd="0" presId="urn:microsoft.com/office/officeart/2005/8/layout/vList2"/>
    <dgm:cxn modelId="{29D1B67E-A77C-4BDB-9286-D529C78A6081}" type="presOf" srcId="{4E3AC850-0461-4C07-87D4-CFB0CC4E8777}" destId="{A27550A8-5EDD-43B4-8834-6EBB5CB210B9}" srcOrd="0" destOrd="0" presId="urn:microsoft.com/office/officeart/2005/8/layout/vList2"/>
    <dgm:cxn modelId="{54F51A82-9FF0-4101-846D-9F2D257809B7}" srcId="{58E47C53-707E-48E7-BF62-087B8D54AB90}" destId="{97DDAE58-0B1B-47D9-8CC0-46FF02F6B78A}" srcOrd="3" destOrd="0" parTransId="{140CD0DE-4D14-4D44-AEDB-097BFCF344B6}" sibTransId="{95AE8A84-7888-470B-9182-5FAB26083DFA}"/>
    <dgm:cxn modelId="{81F3DE94-1809-4E79-9786-E863939875D6}" srcId="{58E47C53-707E-48E7-BF62-087B8D54AB90}" destId="{4E3AC850-0461-4C07-87D4-CFB0CC4E8777}" srcOrd="2" destOrd="0" parTransId="{1770F31E-C285-472D-AA46-62723E97A312}" sibTransId="{EB8BEAA0-F490-4303-A4B2-B0DEDB6C5DB0}"/>
    <dgm:cxn modelId="{0E79F4AD-0CF1-4039-BA70-36479540569F}" srcId="{58E47C53-707E-48E7-BF62-087B8D54AB90}" destId="{68CA492A-C431-4A61-A22C-B274DC296391}" srcOrd="1" destOrd="0" parTransId="{4E93F172-37FB-4B06-BF35-B5D8C8FF9149}" sibTransId="{0EA47E8B-9EDE-4FA8-B7E8-72A696E62057}"/>
    <dgm:cxn modelId="{7F3FEABF-3F1F-4626-A176-0E2E1C037B8A}" type="presOf" srcId="{97DDAE58-0B1B-47D9-8CC0-46FF02F6B78A}" destId="{611025D9-99B7-408B-8710-EF6A562E174F}" srcOrd="0" destOrd="0" presId="urn:microsoft.com/office/officeart/2005/8/layout/vList2"/>
    <dgm:cxn modelId="{87C6E7C4-CE87-4921-B2D3-49C27D5C4079}" srcId="{58E47C53-707E-48E7-BF62-087B8D54AB90}" destId="{B9A79552-7629-4F7C-AFC2-390691A0BA46}" srcOrd="4" destOrd="0" parTransId="{865DC9AA-7A53-4AE7-9E04-469B568EA0A0}" sibTransId="{B7D973DA-0CA6-477C-BE7B-6A645B78B7CA}"/>
    <dgm:cxn modelId="{0DCB30CF-BDC1-408A-8764-1441EDAB028A}" srcId="{58E47C53-707E-48E7-BF62-087B8D54AB90}" destId="{55DEE7D5-0E17-416A-BD79-B900D0277A32}" srcOrd="0" destOrd="0" parTransId="{2F384ACB-2E06-465B-B367-699E03056662}" sibTransId="{33B77EC9-40ED-4FB0-B170-F1B832E0BD3C}"/>
    <dgm:cxn modelId="{088AAB5E-EF11-4953-9F39-A11B6C21D785}" type="presParOf" srcId="{03014AA3-A443-4E51-BE88-3D6662891B4B}" destId="{637498B6-C024-4691-9048-7ABF1B27F860}" srcOrd="0" destOrd="0" presId="urn:microsoft.com/office/officeart/2005/8/layout/vList2"/>
    <dgm:cxn modelId="{A04379DD-750B-49B9-9288-043559F20D3D}" type="presParOf" srcId="{03014AA3-A443-4E51-BE88-3D6662891B4B}" destId="{D9A51404-4054-45AB-B0AE-E2E1FA279961}" srcOrd="1" destOrd="0" presId="urn:microsoft.com/office/officeart/2005/8/layout/vList2"/>
    <dgm:cxn modelId="{5494D25B-05A7-4FBF-8938-D1E005925A56}" type="presParOf" srcId="{03014AA3-A443-4E51-BE88-3D6662891B4B}" destId="{FDA260A5-F9ED-46BB-8B18-70450F5D32D5}" srcOrd="2" destOrd="0" presId="urn:microsoft.com/office/officeart/2005/8/layout/vList2"/>
    <dgm:cxn modelId="{CC6A50F8-9D6D-4171-87B5-6EEB9FF5C42A}" type="presParOf" srcId="{03014AA3-A443-4E51-BE88-3D6662891B4B}" destId="{FFF96687-CF8A-45F6-ABB5-09BB1E51CD3D}" srcOrd="3" destOrd="0" presId="urn:microsoft.com/office/officeart/2005/8/layout/vList2"/>
    <dgm:cxn modelId="{F956C641-3F76-4EF6-BBEA-CA794CE91E6E}" type="presParOf" srcId="{03014AA3-A443-4E51-BE88-3D6662891B4B}" destId="{A27550A8-5EDD-43B4-8834-6EBB5CB210B9}" srcOrd="4" destOrd="0" presId="urn:microsoft.com/office/officeart/2005/8/layout/vList2"/>
    <dgm:cxn modelId="{40C2473A-1664-4092-B584-E0FF43A728F2}" type="presParOf" srcId="{03014AA3-A443-4E51-BE88-3D6662891B4B}" destId="{F0776680-38F4-4E63-935C-3AC48A00757F}" srcOrd="5" destOrd="0" presId="urn:microsoft.com/office/officeart/2005/8/layout/vList2"/>
    <dgm:cxn modelId="{591A174D-05D5-4327-80BE-6DCE10739293}" type="presParOf" srcId="{03014AA3-A443-4E51-BE88-3D6662891B4B}" destId="{611025D9-99B7-408B-8710-EF6A562E174F}" srcOrd="6" destOrd="0" presId="urn:microsoft.com/office/officeart/2005/8/layout/vList2"/>
    <dgm:cxn modelId="{46D4125C-0BFD-4E4B-9617-A65A875DC59E}" type="presParOf" srcId="{03014AA3-A443-4E51-BE88-3D6662891B4B}" destId="{04C93DDB-94B7-4A7D-983D-4AF6EF151430}" srcOrd="7" destOrd="0" presId="urn:microsoft.com/office/officeart/2005/8/layout/vList2"/>
    <dgm:cxn modelId="{12A24856-0C21-4E98-977D-77205EEB5614}" type="presParOf" srcId="{03014AA3-A443-4E51-BE88-3D6662891B4B}" destId="{A9D7F62D-FE8C-4479-81F4-1432A55E2A8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B310E7-A96A-47EB-92E0-ACBD4BFA11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B590707-F35F-431F-9E7D-21CFFF74C10A}">
      <dgm:prSet/>
      <dgm:spPr/>
      <dgm:t>
        <a:bodyPr/>
        <a:lstStyle/>
        <a:p>
          <a:r>
            <a:rPr lang="en-US" b="0" i="0"/>
            <a:t>A deployment diagram is composed of nodes, artifacts, and relationships.</a:t>
          </a:r>
          <a:endParaRPr lang="en-US"/>
        </a:p>
      </dgm:t>
    </dgm:pt>
    <dgm:pt modelId="{8489D380-F205-4524-9E42-387AFACA777A}" type="parTrans" cxnId="{45C59F5A-9A0C-4637-BE9C-06B7846605FD}">
      <dgm:prSet/>
      <dgm:spPr/>
      <dgm:t>
        <a:bodyPr/>
        <a:lstStyle/>
        <a:p>
          <a:endParaRPr lang="en-US"/>
        </a:p>
      </dgm:t>
    </dgm:pt>
    <dgm:pt modelId="{36E22226-BCE6-41EE-861D-50748C8A1383}" type="sibTrans" cxnId="{45C59F5A-9A0C-4637-BE9C-06B7846605FD}">
      <dgm:prSet/>
      <dgm:spPr/>
      <dgm:t>
        <a:bodyPr/>
        <a:lstStyle/>
        <a:p>
          <a:endParaRPr lang="en-US"/>
        </a:p>
      </dgm:t>
    </dgm:pt>
    <dgm:pt modelId="{A0E40B0D-3E82-4984-B0BC-183F0B6E626A}">
      <dgm:prSet/>
      <dgm:spPr/>
      <dgm:t>
        <a:bodyPr/>
        <a:lstStyle/>
        <a:p>
          <a:r>
            <a:rPr lang="en-US" b="0" i="0"/>
            <a:t>Nodes are depicted as boxes with their name and optional stereotype in the upper part and their implementation details in the lower part.</a:t>
          </a:r>
          <a:endParaRPr lang="en-US"/>
        </a:p>
      </dgm:t>
    </dgm:pt>
    <dgm:pt modelId="{1CC1A922-6A9F-409D-BB7B-FE388B161BE7}" type="parTrans" cxnId="{FA8B42E2-3DD9-47F5-91EB-5C04983CDE7C}">
      <dgm:prSet/>
      <dgm:spPr/>
      <dgm:t>
        <a:bodyPr/>
        <a:lstStyle/>
        <a:p>
          <a:endParaRPr lang="en-US"/>
        </a:p>
      </dgm:t>
    </dgm:pt>
    <dgm:pt modelId="{459B365A-EE74-4883-8CC8-6CF94E805EFD}" type="sibTrans" cxnId="{FA8B42E2-3DD9-47F5-91EB-5C04983CDE7C}">
      <dgm:prSet/>
      <dgm:spPr/>
      <dgm:t>
        <a:bodyPr/>
        <a:lstStyle/>
        <a:p>
          <a:endParaRPr lang="en-US"/>
        </a:p>
      </dgm:t>
    </dgm:pt>
    <dgm:pt modelId="{E299FE38-8612-4E12-A169-A254ED6C003D}">
      <dgm:prSet/>
      <dgm:spPr/>
      <dgm:t>
        <a:bodyPr/>
        <a:lstStyle/>
        <a:p>
          <a:r>
            <a:rPr lang="en-US" b="0" i="0"/>
            <a:t>Artifacts are depicted as rectangles with their name and optional stereotype in the center.</a:t>
          </a:r>
          <a:endParaRPr lang="en-US"/>
        </a:p>
      </dgm:t>
    </dgm:pt>
    <dgm:pt modelId="{76482BF1-AACA-4BE1-9C45-7DC1B8DFD66A}" type="parTrans" cxnId="{9B8DB7DA-4CBF-424E-95B6-A5684E47E92C}">
      <dgm:prSet/>
      <dgm:spPr/>
      <dgm:t>
        <a:bodyPr/>
        <a:lstStyle/>
        <a:p>
          <a:endParaRPr lang="en-US"/>
        </a:p>
      </dgm:t>
    </dgm:pt>
    <dgm:pt modelId="{4FFAA1B4-E1D0-4AFF-833C-396E09272E29}" type="sibTrans" cxnId="{9B8DB7DA-4CBF-424E-95B6-A5684E47E92C}">
      <dgm:prSet/>
      <dgm:spPr/>
      <dgm:t>
        <a:bodyPr/>
        <a:lstStyle/>
        <a:p>
          <a:endParaRPr lang="en-US"/>
        </a:p>
      </dgm:t>
    </dgm:pt>
    <dgm:pt modelId="{8FE3C505-5E64-4810-8763-401F31877CF3}">
      <dgm:prSet/>
      <dgm:spPr/>
      <dgm:t>
        <a:bodyPr/>
        <a:lstStyle/>
        <a:p>
          <a:r>
            <a:rPr lang="en-US" b="0" i="0"/>
            <a:t>Relationships are depicted as arrows between nodes and artifacts, indicating the deployment or communication between them.</a:t>
          </a:r>
          <a:endParaRPr lang="en-US"/>
        </a:p>
      </dgm:t>
    </dgm:pt>
    <dgm:pt modelId="{6A7F1BC5-7147-4AA0-A422-58F86A27186E}" type="parTrans" cxnId="{DDCDAE24-6760-4951-870B-5113C4623B74}">
      <dgm:prSet/>
      <dgm:spPr/>
      <dgm:t>
        <a:bodyPr/>
        <a:lstStyle/>
        <a:p>
          <a:endParaRPr lang="en-US"/>
        </a:p>
      </dgm:t>
    </dgm:pt>
    <dgm:pt modelId="{30747050-2E84-444C-B94F-C9C4A829CCC1}" type="sibTrans" cxnId="{DDCDAE24-6760-4951-870B-5113C4623B74}">
      <dgm:prSet/>
      <dgm:spPr/>
      <dgm:t>
        <a:bodyPr/>
        <a:lstStyle/>
        <a:p>
          <a:endParaRPr lang="en-US"/>
        </a:p>
      </dgm:t>
    </dgm:pt>
    <dgm:pt modelId="{EFC65E8D-8F5C-47B3-B437-A5BFF726EA29}" type="pres">
      <dgm:prSet presAssocID="{C6B310E7-A96A-47EB-92E0-ACBD4BFA1188}" presName="root" presStyleCnt="0">
        <dgm:presLayoutVars>
          <dgm:dir/>
          <dgm:resizeHandles val="exact"/>
        </dgm:presLayoutVars>
      </dgm:prSet>
      <dgm:spPr/>
    </dgm:pt>
    <dgm:pt modelId="{1319249F-252D-4D82-A22F-9B47B2B53F7D}" type="pres">
      <dgm:prSet presAssocID="{9B590707-F35F-431F-9E7D-21CFFF74C10A}" presName="compNode" presStyleCnt="0"/>
      <dgm:spPr/>
    </dgm:pt>
    <dgm:pt modelId="{59F05C8D-2F33-497F-9779-800E88DEE3D7}" type="pres">
      <dgm:prSet presAssocID="{9B590707-F35F-431F-9E7D-21CFFF74C10A}" presName="bgRect" presStyleLbl="bgShp" presStyleIdx="0" presStyleCnt="4"/>
      <dgm:spPr/>
    </dgm:pt>
    <dgm:pt modelId="{11C80E54-BE98-4BE0-AE5C-22A54ED66C66}" type="pres">
      <dgm:prSet presAssocID="{9B590707-F35F-431F-9E7D-21CFFF74C10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8357D1EB-AE65-47F0-9B0A-AE845F7460D5}" type="pres">
      <dgm:prSet presAssocID="{9B590707-F35F-431F-9E7D-21CFFF74C10A}" presName="spaceRect" presStyleCnt="0"/>
      <dgm:spPr/>
    </dgm:pt>
    <dgm:pt modelId="{6AF64652-AAA3-43DA-B9DC-A42E42DC220D}" type="pres">
      <dgm:prSet presAssocID="{9B590707-F35F-431F-9E7D-21CFFF74C10A}" presName="parTx" presStyleLbl="revTx" presStyleIdx="0" presStyleCnt="4">
        <dgm:presLayoutVars>
          <dgm:chMax val="0"/>
          <dgm:chPref val="0"/>
        </dgm:presLayoutVars>
      </dgm:prSet>
      <dgm:spPr/>
    </dgm:pt>
    <dgm:pt modelId="{5B15B954-CFF0-4520-9E6A-998612120A3F}" type="pres">
      <dgm:prSet presAssocID="{36E22226-BCE6-41EE-861D-50748C8A1383}" presName="sibTrans" presStyleCnt="0"/>
      <dgm:spPr/>
    </dgm:pt>
    <dgm:pt modelId="{0651AF53-17C5-4627-802A-DFAC996C394A}" type="pres">
      <dgm:prSet presAssocID="{A0E40B0D-3E82-4984-B0BC-183F0B6E626A}" presName="compNode" presStyleCnt="0"/>
      <dgm:spPr/>
    </dgm:pt>
    <dgm:pt modelId="{EED9543C-F66B-403F-984B-A864FD3966DB}" type="pres">
      <dgm:prSet presAssocID="{A0E40B0D-3E82-4984-B0BC-183F0B6E626A}" presName="bgRect" presStyleLbl="bgShp" presStyleIdx="1" presStyleCnt="4"/>
      <dgm:spPr/>
    </dgm:pt>
    <dgm:pt modelId="{096BA0A6-1932-4701-9EFC-56EC6A34B19F}" type="pres">
      <dgm:prSet presAssocID="{A0E40B0D-3E82-4984-B0BC-183F0B6E62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F38B7AE1-3F11-4523-894E-A54502F3CA5A}" type="pres">
      <dgm:prSet presAssocID="{A0E40B0D-3E82-4984-B0BC-183F0B6E626A}" presName="spaceRect" presStyleCnt="0"/>
      <dgm:spPr/>
    </dgm:pt>
    <dgm:pt modelId="{523F5FAD-4380-4513-ACD6-0B49BB2232E5}" type="pres">
      <dgm:prSet presAssocID="{A0E40B0D-3E82-4984-B0BC-183F0B6E626A}" presName="parTx" presStyleLbl="revTx" presStyleIdx="1" presStyleCnt="4">
        <dgm:presLayoutVars>
          <dgm:chMax val="0"/>
          <dgm:chPref val="0"/>
        </dgm:presLayoutVars>
      </dgm:prSet>
      <dgm:spPr/>
    </dgm:pt>
    <dgm:pt modelId="{FCA4EFC6-35B3-4361-B952-8966375A2A89}" type="pres">
      <dgm:prSet presAssocID="{459B365A-EE74-4883-8CC8-6CF94E805EFD}" presName="sibTrans" presStyleCnt="0"/>
      <dgm:spPr/>
    </dgm:pt>
    <dgm:pt modelId="{0C2696B5-6FE7-4948-B625-9428C40D2F8C}" type="pres">
      <dgm:prSet presAssocID="{E299FE38-8612-4E12-A169-A254ED6C003D}" presName="compNode" presStyleCnt="0"/>
      <dgm:spPr/>
    </dgm:pt>
    <dgm:pt modelId="{D3288D0E-F35A-41A6-9DDB-7BBBEB7E1BA9}" type="pres">
      <dgm:prSet presAssocID="{E299FE38-8612-4E12-A169-A254ED6C003D}" presName="bgRect" presStyleLbl="bgShp" presStyleIdx="2" presStyleCnt="4"/>
      <dgm:spPr/>
    </dgm:pt>
    <dgm:pt modelId="{7C380022-9DBD-48D6-A7B8-FAF9B2260DB8}" type="pres">
      <dgm:prSet presAssocID="{E299FE38-8612-4E12-A169-A254ED6C00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D6266095-2A1B-4CA7-81BC-E2AA468777AC}" type="pres">
      <dgm:prSet presAssocID="{E299FE38-8612-4E12-A169-A254ED6C003D}" presName="spaceRect" presStyleCnt="0"/>
      <dgm:spPr/>
    </dgm:pt>
    <dgm:pt modelId="{8B0360B6-729B-4CE6-BF60-A406E842D937}" type="pres">
      <dgm:prSet presAssocID="{E299FE38-8612-4E12-A169-A254ED6C003D}" presName="parTx" presStyleLbl="revTx" presStyleIdx="2" presStyleCnt="4">
        <dgm:presLayoutVars>
          <dgm:chMax val="0"/>
          <dgm:chPref val="0"/>
        </dgm:presLayoutVars>
      </dgm:prSet>
      <dgm:spPr/>
    </dgm:pt>
    <dgm:pt modelId="{6A509AE2-A042-4A9F-A36F-E90A8AE3B997}" type="pres">
      <dgm:prSet presAssocID="{4FFAA1B4-E1D0-4AFF-833C-396E09272E29}" presName="sibTrans" presStyleCnt="0"/>
      <dgm:spPr/>
    </dgm:pt>
    <dgm:pt modelId="{40582EF1-9584-4341-A125-10364DE0767A}" type="pres">
      <dgm:prSet presAssocID="{8FE3C505-5E64-4810-8763-401F31877CF3}" presName="compNode" presStyleCnt="0"/>
      <dgm:spPr/>
    </dgm:pt>
    <dgm:pt modelId="{185F00A9-5369-419E-859D-0A0D0AF804EF}" type="pres">
      <dgm:prSet presAssocID="{8FE3C505-5E64-4810-8763-401F31877CF3}" presName="bgRect" presStyleLbl="bgShp" presStyleIdx="3" presStyleCnt="4"/>
      <dgm:spPr/>
    </dgm:pt>
    <dgm:pt modelId="{0BFC84E2-0D51-44BA-94B2-48A5F6D41A86}" type="pres">
      <dgm:prSet presAssocID="{8FE3C505-5E64-4810-8763-401F31877CF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e de flux"/>
        </a:ext>
      </dgm:extLst>
    </dgm:pt>
    <dgm:pt modelId="{790139B3-3357-43A1-A78B-55098D952102}" type="pres">
      <dgm:prSet presAssocID="{8FE3C505-5E64-4810-8763-401F31877CF3}" presName="spaceRect" presStyleCnt="0"/>
      <dgm:spPr/>
    </dgm:pt>
    <dgm:pt modelId="{12DFD0A3-56A3-4D65-8F82-BD8EA955B55B}" type="pres">
      <dgm:prSet presAssocID="{8FE3C505-5E64-4810-8763-401F31877CF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F6BA16-164D-4C56-9CC7-B4EBAE2892E7}" type="presOf" srcId="{A0E40B0D-3E82-4984-B0BC-183F0B6E626A}" destId="{523F5FAD-4380-4513-ACD6-0B49BB2232E5}" srcOrd="0" destOrd="0" presId="urn:microsoft.com/office/officeart/2018/2/layout/IconVerticalSolidList"/>
    <dgm:cxn modelId="{653DC61C-C412-40CD-9FBF-8103E282CC19}" type="presOf" srcId="{8FE3C505-5E64-4810-8763-401F31877CF3}" destId="{12DFD0A3-56A3-4D65-8F82-BD8EA955B55B}" srcOrd="0" destOrd="0" presId="urn:microsoft.com/office/officeart/2018/2/layout/IconVerticalSolidList"/>
    <dgm:cxn modelId="{DDCDAE24-6760-4951-870B-5113C4623B74}" srcId="{C6B310E7-A96A-47EB-92E0-ACBD4BFA1188}" destId="{8FE3C505-5E64-4810-8763-401F31877CF3}" srcOrd="3" destOrd="0" parTransId="{6A7F1BC5-7147-4AA0-A422-58F86A27186E}" sibTransId="{30747050-2E84-444C-B94F-C9C4A829CCC1}"/>
    <dgm:cxn modelId="{14748252-C6CB-4D47-849F-63192BE25249}" type="presOf" srcId="{9B590707-F35F-431F-9E7D-21CFFF74C10A}" destId="{6AF64652-AAA3-43DA-B9DC-A42E42DC220D}" srcOrd="0" destOrd="0" presId="urn:microsoft.com/office/officeart/2018/2/layout/IconVerticalSolidList"/>
    <dgm:cxn modelId="{45C59F5A-9A0C-4637-BE9C-06B7846605FD}" srcId="{C6B310E7-A96A-47EB-92E0-ACBD4BFA1188}" destId="{9B590707-F35F-431F-9E7D-21CFFF74C10A}" srcOrd="0" destOrd="0" parTransId="{8489D380-F205-4524-9E42-387AFACA777A}" sibTransId="{36E22226-BCE6-41EE-861D-50748C8A1383}"/>
    <dgm:cxn modelId="{0073B2C4-56B7-4429-9FD8-9B61AA621D85}" type="presOf" srcId="{E299FE38-8612-4E12-A169-A254ED6C003D}" destId="{8B0360B6-729B-4CE6-BF60-A406E842D937}" srcOrd="0" destOrd="0" presId="urn:microsoft.com/office/officeart/2018/2/layout/IconVerticalSolidList"/>
    <dgm:cxn modelId="{9B8DB7DA-4CBF-424E-95B6-A5684E47E92C}" srcId="{C6B310E7-A96A-47EB-92E0-ACBD4BFA1188}" destId="{E299FE38-8612-4E12-A169-A254ED6C003D}" srcOrd="2" destOrd="0" parTransId="{76482BF1-AACA-4BE1-9C45-7DC1B8DFD66A}" sibTransId="{4FFAA1B4-E1D0-4AFF-833C-396E09272E29}"/>
    <dgm:cxn modelId="{FA8B42E2-3DD9-47F5-91EB-5C04983CDE7C}" srcId="{C6B310E7-A96A-47EB-92E0-ACBD4BFA1188}" destId="{A0E40B0D-3E82-4984-B0BC-183F0B6E626A}" srcOrd="1" destOrd="0" parTransId="{1CC1A922-6A9F-409D-BB7B-FE388B161BE7}" sibTransId="{459B365A-EE74-4883-8CC8-6CF94E805EFD}"/>
    <dgm:cxn modelId="{42EDFDEE-79F0-4B89-980E-D8D2A513704D}" type="presOf" srcId="{C6B310E7-A96A-47EB-92E0-ACBD4BFA1188}" destId="{EFC65E8D-8F5C-47B3-B437-A5BFF726EA29}" srcOrd="0" destOrd="0" presId="urn:microsoft.com/office/officeart/2018/2/layout/IconVerticalSolidList"/>
    <dgm:cxn modelId="{8BD9661B-5BBB-4BF0-8AA6-A84E16FCEC0B}" type="presParOf" srcId="{EFC65E8D-8F5C-47B3-B437-A5BFF726EA29}" destId="{1319249F-252D-4D82-A22F-9B47B2B53F7D}" srcOrd="0" destOrd="0" presId="urn:microsoft.com/office/officeart/2018/2/layout/IconVerticalSolidList"/>
    <dgm:cxn modelId="{1F600E04-F9FB-4F48-B9DA-A8F5CECD9469}" type="presParOf" srcId="{1319249F-252D-4D82-A22F-9B47B2B53F7D}" destId="{59F05C8D-2F33-497F-9779-800E88DEE3D7}" srcOrd="0" destOrd="0" presId="urn:microsoft.com/office/officeart/2018/2/layout/IconVerticalSolidList"/>
    <dgm:cxn modelId="{F3071D0E-006D-4185-A014-E1FF25666773}" type="presParOf" srcId="{1319249F-252D-4D82-A22F-9B47B2B53F7D}" destId="{11C80E54-BE98-4BE0-AE5C-22A54ED66C66}" srcOrd="1" destOrd="0" presId="urn:microsoft.com/office/officeart/2018/2/layout/IconVerticalSolidList"/>
    <dgm:cxn modelId="{B878C048-8C3B-4305-8FD6-37CD1D6795ED}" type="presParOf" srcId="{1319249F-252D-4D82-A22F-9B47B2B53F7D}" destId="{8357D1EB-AE65-47F0-9B0A-AE845F7460D5}" srcOrd="2" destOrd="0" presId="urn:microsoft.com/office/officeart/2018/2/layout/IconVerticalSolidList"/>
    <dgm:cxn modelId="{8BD1A664-CE83-40D6-86BB-195E8EA900E0}" type="presParOf" srcId="{1319249F-252D-4D82-A22F-9B47B2B53F7D}" destId="{6AF64652-AAA3-43DA-B9DC-A42E42DC220D}" srcOrd="3" destOrd="0" presId="urn:microsoft.com/office/officeart/2018/2/layout/IconVerticalSolidList"/>
    <dgm:cxn modelId="{6A4AF038-E492-4147-B8B8-45C61A48E806}" type="presParOf" srcId="{EFC65E8D-8F5C-47B3-B437-A5BFF726EA29}" destId="{5B15B954-CFF0-4520-9E6A-998612120A3F}" srcOrd="1" destOrd="0" presId="urn:microsoft.com/office/officeart/2018/2/layout/IconVerticalSolidList"/>
    <dgm:cxn modelId="{23CC0674-CB3B-4075-86A9-8B835A6CC85F}" type="presParOf" srcId="{EFC65E8D-8F5C-47B3-B437-A5BFF726EA29}" destId="{0651AF53-17C5-4627-802A-DFAC996C394A}" srcOrd="2" destOrd="0" presId="urn:microsoft.com/office/officeart/2018/2/layout/IconVerticalSolidList"/>
    <dgm:cxn modelId="{80BEE179-EFB7-4E2F-882A-DA8358E39C5F}" type="presParOf" srcId="{0651AF53-17C5-4627-802A-DFAC996C394A}" destId="{EED9543C-F66B-403F-984B-A864FD3966DB}" srcOrd="0" destOrd="0" presId="urn:microsoft.com/office/officeart/2018/2/layout/IconVerticalSolidList"/>
    <dgm:cxn modelId="{CF39C489-FB57-44FA-8B3C-8EA39DBF23ED}" type="presParOf" srcId="{0651AF53-17C5-4627-802A-DFAC996C394A}" destId="{096BA0A6-1932-4701-9EFC-56EC6A34B19F}" srcOrd="1" destOrd="0" presId="urn:microsoft.com/office/officeart/2018/2/layout/IconVerticalSolidList"/>
    <dgm:cxn modelId="{9CDEE534-01A2-47E6-AA5A-06997C8507DF}" type="presParOf" srcId="{0651AF53-17C5-4627-802A-DFAC996C394A}" destId="{F38B7AE1-3F11-4523-894E-A54502F3CA5A}" srcOrd="2" destOrd="0" presId="urn:microsoft.com/office/officeart/2018/2/layout/IconVerticalSolidList"/>
    <dgm:cxn modelId="{990EA3DE-C430-47FB-AE50-1B2138CB4057}" type="presParOf" srcId="{0651AF53-17C5-4627-802A-DFAC996C394A}" destId="{523F5FAD-4380-4513-ACD6-0B49BB2232E5}" srcOrd="3" destOrd="0" presId="urn:microsoft.com/office/officeart/2018/2/layout/IconVerticalSolidList"/>
    <dgm:cxn modelId="{42641722-349E-447F-8D56-C809AC592A8B}" type="presParOf" srcId="{EFC65E8D-8F5C-47B3-B437-A5BFF726EA29}" destId="{FCA4EFC6-35B3-4361-B952-8966375A2A89}" srcOrd="3" destOrd="0" presId="urn:microsoft.com/office/officeart/2018/2/layout/IconVerticalSolidList"/>
    <dgm:cxn modelId="{4D3A1CE2-14C7-48CC-ADAD-9140C834B1CB}" type="presParOf" srcId="{EFC65E8D-8F5C-47B3-B437-A5BFF726EA29}" destId="{0C2696B5-6FE7-4948-B625-9428C40D2F8C}" srcOrd="4" destOrd="0" presId="urn:microsoft.com/office/officeart/2018/2/layout/IconVerticalSolidList"/>
    <dgm:cxn modelId="{E8E1E203-30EC-4C68-87E2-88E186F37A0A}" type="presParOf" srcId="{0C2696B5-6FE7-4948-B625-9428C40D2F8C}" destId="{D3288D0E-F35A-41A6-9DDB-7BBBEB7E1BA9}" srcOrd="0" destOrd="0" presId="urn:microsoft.com/office/officeart/2018/2/layout/IconVerticalSolidList"/>
    <dgm:cxn modelId="{270D655A-9CCB-4576-8BCC-313B45A50FE3}" type="presParOf" srcId="{0C2696B5-6FE7-4948-B625-9428C40D2F8C}" destId="{7C380022-9DBD-48D6-A7B8-FAF9B2260DB8}" srcOrd="1" destOrd="0" presId="urn:microsoft.com/office/officeart/2018/2/layout/IconVerticalSolidList"/>
    <dgm:cxn modelId="{508FA0C9-940B-4F7F-B10F-F4BF284A1A33}" type="presParOf" srcId="{0C2696B5-6FE7-4948-B625-9428C40D2F8C}" destId="{D6266095-2A1B-4CA7-81BC-E2AA468777AC}" srcOrd="2" destOrd="0" presId="urn:microsoft.com/office/officeart/2018/2/layout/IconVerticalSolidList"/>
    <dgm:cxn modelId="{162447AB-4169-46D1-A975-618D03B6B456}" type="presParOf" srcId="{0C2696B5-6FE7-4948-B625-9428C40D2F8C}" destId="{8B0360B6-729B-4CE6-BF60-A406E842D937}" srcOrd="3" destOrd="0" presId="urn:microsoft.com/office/officeart/2018/2/layout/IconVerticalSolidList"/>
    <dgm:cxn modelId="{B223ECEB-5364-47CB-9D4A-F6588675EFC7}" type="presParOf" srcId="{EFC65E8D-8F5C-47B3-B437-A5BFF726EA29}" destId="{6A509AE2-A042-4A9F-A36F-E90A8AE3B997}" srcOrd="5" destOrd="0" presId="urn:microsoft.com/office/officeart/2018/2/layout/IconVerticalSolidList"/>
    <dgm:cxn modelId="{BB60EC74-947A-4780-9FDA-F8B55EF153B9}" type="presParOf" srcId="{EFC65E8D-8F5C-47B3-B437-A5BFF726EA29}" destId="{40582EF1-9584-4341-A125-10364DE0767A}" srcOrd="6" destOrd="0" presId="urn:microsoft.com/office/officeart/2018/2/layout/IconVerticalSolidList"/>
    <dgm:cxn modelId="{D55AFB27-C600-4230-B684-2B6999C12B0C}" type="presParOf" srcId="{40582EF1-9584-4341-A125-10364DE0767A}" destId="{185F00A9-5369-419E-859D-0A0D0AF804EF}" srcOrd="0" destOrd="0" presId="urn:microsoft.com/office/officeart/2018/2/layout/IconVerticalSolidList"/>
    <dgm:cxn modelId="{4F083A12-135F-46C7-BF8A-FDBA74A66389}" type="presParOf" srcId="{40582EF1-9584-4341-A125-10364DE0767A}" destId="{0BFC84E2-0D51-44BA-94B2-48A5F6D41A86}" srcOrd="1" destOrd="0" presId="urn:microsoft.com/office/officeart/2018/2/layout/IconVerticalSolidList"/>
    <dgm:cxn modelId="{686B6BB7-3F47-4C3D-B3D1-7A211E01EB19}" type="presParOf" srcId="{40582EF1-9584-4341-A125-10364DE0767A}" destId="{790139B3-3357-43A1-A78B-55098D952102}" srcOrd="2" destOrd="0" presId="urn:microsoft.com/office/officeart/2018/2/layout/IconVerticalSolidList"/>
    <dgm:cxn modelId="{FB43D015-0928-4669-8DD5-5A1EB5BF5A20}" type="presParOf" srcId="{40582EF1-9584-4341-A125-10364DE0767A}" destId="{12DFD0A3-56A3-4D65-8F82-BD8EA955B5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59F3A8-E648-4007-A4F8-B4CA5080A9F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A416A6-31F8-4756-AB43-195CB4AF558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UML can be used at each stage of the software construction</a:t>
          </a:r>
          <a:endParaRPr lang="en-US"/>
        </a:p>
      </dgm:t>
    </dgm:pt>
    <dgm:pt modelId="{600B56C3-DB87-4484-A58F-A137C489EB48}" type="parTrans" cxnId="{DDEEEA89-9F79-4CB0-8A68-722439122442}">
      <dgm:prSet/>
      <dgm:spPr/>
      <dgm:t>
        <a:bodyPr/>
        <a:lstStyle/>
        <a:p>
          <a:endParaRPr lang="en-US"/>
        </a:p>
      </dgm:t>
    </dgm:pt>
    <dgm:pt modelId="{E3175C8E-A7B4-4584-A0DA-5BFF6C364491}" type="sibTrans" cxnId="{DDEEEA89-9F79-4CB0-8A68-722439122442}">
      <dgm:prSet/>
      <dgm:spPr/>
      <dgm:t>
        <a:bodyPr/>
        <a:lstStyle/>
        <a:p>
          <a:endParaRPr lang="en-US"/>
        </a:p>
      </dgm:t>
    </dgm:pt>
    <dgm:pt modelId="{A680903F-2874-4A50-9FC6-BA576F95746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UML for Analysis</a:t>
          </a:r>
          <a:endParaRPr lang="en-US"/>
        </a:p>
      </dgm:t>
    </dgm:pt>
    <dgm:pt modelId="{ADE28252-F3C0-40D9-9ECB-F95B8A0D1D11}" type="parTrans" cxnId="{06D478CC-D22F-4195-95AF-F2FC65CB4D5D}">
      <dgm:prSet/>
      <dgm:spPr/>
      <dgm:t>
        <a:bodyPr/>
        <a:lstStyle/>
        <a:p>
          <a:endParaRPr lang="en-US"/>
        </a:p>
      </dgm:t>
    </dgm:pt>
    <dgm:pt modelId="{72CA5293-47E2-44E0-A72C-6029DE6E6A69}" type="sibTrans" cxnId="{06D478CC-D22F-4195-95AF-F2FC65CB4D5D}">
      <dgm:prSet/>
      <dgm:spPr/>
      <dgm:t>
        <a:bodyPr/>
        <a:lstStyle/>
        <a:p>
          <a:endParaRPr lang="en-US"/>
        </a:p>
      </dgm:t>
    </dgm:pt>
    <dgm:pt modelId="{5EAE2D34-5276-4BBD-B997-3AA763A3F8F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Simplified Diagram</a:t>
          </a:r>
          <a:endParaRPr lang="en-US"/>
        </a:p>
      </dgm:t>
    </dgm:pt>
    <dgm:pt modelId="{51D7DA7D-9BE5-4CEA-A17A-68DE6DA65182}" type="parTrans" cxnId="{62673A3B-935C-4028-9F7F-E81BC381B856}">
      <dgm:prSet/>
      <dgm:spPr/>
      <dgm:t>
        <a:bodyPr/>
        <a:lstStyle/>
        <a:p>
          <a:endParaRPr lang="en-US"/>
        </a:p>
      </dgm:t>
    </dgm:pt>
    <dgm:pt modelId="{A13F0A1A-AD7D-4356-8AFD-FDEC91B4152A}" type="sibTrans" cxnId="{62673A3B-935C-4028-9F7F-E81BC381B856}">
      <dgm:prSet/>
      <dgm:spPr/>
      <dgm:t>
        <a:bodyPr/>
        <a:lstStyle/>
        <a:p>
          <a:endParaRPr lang="en-US"/>
        </a:p>
      </dgm:t>
    </dgm:pt>
    <dgm:pt modelId="{0BEE7A5E-1D38-42A4-A82B-63C17072C54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Avoid implementation decisions</a:t>
          </a:r>
          <a:endParaRPr lang="en-US"/>
        </a:p>
      </dgm:t>
    </dgm:pt>
    <dgm:pt modelId="{71B4566F-DB92-4E53-A8AC-99128F9EA79A}" type="parTrans" cxnId="{FCEDD861-16EE-4102-A347-D8E2B1C922B5}">
      <dgm:prSet/>
      <dgm:spPr/>
      <dgm:t>
        <a:bodyPr/>
        <a:lstStyle/>
        <a:p>
          <a:endParaRPr lang="en-US"/>
        </a:p>
      </dgm:t>
    </dgm:pt>
    <dgm:pt modelId="{9D690041-069B-46C6-8CCB-689A4A76EB45}" type="sibTrans" cxnId="{FCEDD861-16EE-4102-A347-D8E2B1C922B5}">
      <dgm:prSet/>
      <dgm:spPr/>
      <dgm:t>
        <a:bodyPr/>
        <a:lstStyle/>
        <a:p>
          <a:endParaRPr lang="en-US"/>
        </a:p>
      </dgm:t>
    </dgm:pt>
    <dgm:pt modelId="{0383FF56-D8BE-4394-85A9-1AF49BB1A6F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Class Diagram as Entity Diagram</a:t>
          </a:r>
          <a:endParaRPr lang="en-US"/>
        </a:p>
      </dgm:t>
    </dgm:pt>
    <dgm:pt modelId="{7ECCEB73-710C-491A-B17A-BF6049568BD0}" type="parTrans" cxnId="{9385D2E1-D22C-4152-9A10-EED2857360FE}">
      <dgm:prSet/>
      <dgm:spPr/>
      <dgm:t>
        <a:bodyPr/>
        <a:lstStyle/>
        <a:p>
          <a:endParaRPr lang="en-US"/>
        </a:p>
      </dgm:t>
    </dgm:pt>
    <dgm:pt modelId="{78D97C5B-B7FB-402E-BEA2-56FDCF2F43EE}" type="sibTrans" cxnId="{9385D2E1-D22C-4152-9A10-EED2857360FE}">
      <dgm:prSet/>
      <dgm:spPr/>
      <dgm:t>
        <a:bodyPr/>
        <a:lstStyle/>
        <a:p>
          <a:endParaRPr lang="en-US"/>
        </a:p>
      </dgm:t>
    </dgm:pt>
    <dgm:pt modelId="{19294741-7AAA-4F64-A3CF-5C9783045AC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Represent domain objects and their attributes</a:t>
          </a:r>
          <a:endParaRPr lang="en-US"/>
        </a:p>
      </dgm:t>
    </dgm:pt>
    <dgm:pt modelId="{C10899DA-158E-47CB-94EB-806591CFF808}" type="parTrans" cxnId="{6456BC5B-FFB2-4AAB-BF04-36CF78A780AC}">
      <dgm:prSet/>
      <dgm:spPr/>
      <dgm:t>
        <a:bodyPr/>
        <a:lstStyle/>
        <a:p>
          <a:endParaRPr lang="en-US"/>
        </a:p>
      </dgm:t>
    </dgm:pt>
    <dgm:pt modelId="{E2280BDC-7663-4F08-9917-5191DBD8E0C5}" type="sibTrans" cxnId="{6456BC5B-FFB2-4AAB-BF04-36CF78A780AC}">
      <dgm:prSet/>
      <dgm:spPr/>
      <dgm:t>
        <a:bodyPr/>
        <a:lstStyle/>
        <a:p>
          <a:endParaRPr lang="en-US"/>
        </a:p>
      </dgm:t>
    </dgm:pt>
    <dgm:pt modelId="{91679EB3-CD52-4784-B49F-BC3AA44C370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Sequence Diagram</a:t>
          </a:r>
          <a:endParaRPr lang="en-US"/>
        </a:p>
      </dgm:t>
    </dgm:pt>
    <dgm:pt modelId="{64299182-4A7C-4290-AFDB-B1BED13DA256}" type="parTrans" cxnId="{081710D5-AD23-4FEF-97AE-DC129B00C5BB}">
      <dgm:prSet/>
      <dgm:spPr/>
      <dgm:t>
        <a:bodyPr/>
        <a:lstStyle/>
        <a:p>
          <a:endParaRPr lang="en-US"/>
        </a:p>
      </dgm:t>
    </dgm:pt>
    <dgm:pt modelId="{B363C1C9-DE67-4242-92D2-DD80CA1C0272}" type="sibTrans" cxnId="{081710D5-AD23-4FEF-97AE-DC129B00C5BB}">
      <dgm:prSet/>
      <dgm:spPr/>
      <dgm:t>
        <a:bodyPr/>
        <a:lstStyle/>
        <a:p>
          <a:endParaRPr lang="en-US"/>
        </a:p>
      </dgm:t>
    </dgm:pt>
    <dgm:pt modelId="{80A5A3A6-0D07-4EFD-9C50-75226814346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Represent exchange between the system and users or external systems</a:t>
          </a:r>
          <a:endParaRPr lang="en-US"/>
        </a:p>
      </dgm:t>
    </dgm:pt>
    <dgm:pt modelId="{B0A78DAD-0DE8-4A91-959B-E7A8E3530016}" type="parTrans" cxnId="{1844E150-4016-4AAB-830C-4D7ACF2A2346}">
      <dgm:prSet/>
      <dgm:spPr/>
      <dgm:t>
        <a:bodyPr/>
        <a:lstStyle/>
        <a:p>
          <a:endParaRPr lang="en-US"/>
        </a:p>
      </dgm:t>
    </dgm:pt>
    <dgm:pt modelId="{47D1D448-BEDD-48D5-81C3-F204694AD215}" type="sibTrans" cxnId="{1844E150-4016-4AAB-830C-4D7ACF2A2346}">
      <dgm:prSet/>
      <dgm:spPr/>
      <dgm:t>
        <a:bodyPr/>
        <a:lstStyle/>
        <a:p>
          <a:endParaRPr lang="en-US"/>
        </a:p>
      </dgm:t>
    </dgm:pt>
    <dgm:pt modelId="{525EF8FE-79A1-41C7-B0D3-405A560A40A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Activity Diagram</a:t>
          </a:r>
          <a:endParaRPr lang="en-US"/>
        </a:p>
      </dgm:t>
    </dgm:pt>
    <dgm:pt modelId="{E6504C45-DD3D-475B-AE97-CB3F4C4152BB}" type="parTrans" cxnId="{528554F5-0CCA-4553-9911-B2473EF220FF}">
      <dgm:prSet/>
      <dgm:spPr/>
      <dgm:t>
        <a:bodyPr/>
        <a:lstStyle/>
        <a:p>
          <a:endParaRPr lang="en-US"/>
        </a:p>
      </dgm:t>
    </dgm:pt>
    <dgm:pt modelId="{91A3A6D0-009D-4780-82D8-E26B4A6FB93B}" type="sibTrans" cxnId="{528554F5-0CCA-4553-9911-B2473EF220FF}">
      <dgm:prSet/>
      <dgm:spPr/>
      <dgm:t>
        <a:bodyPr/>
        <a:lstStyle/>
        <a:p>
          <a:endParaRPr lang="en-US"/>
        </a:p>
      </dgm:t>
    </dgm:pt>
    <dgm:pt modelId="{CC143741-795B-45EF-BC51-F2011B0A714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Represent high level Business Processes</a:t>
          </a:r>
          <a:endParaRPr lang="en-US"/>
        </a:p>
      </dgm:t>
    </dgm:pt>
    <dgm:pt modelId="{82CC78A7-4784-4390-A6AF-73ECACD964FD}" type="parTrans" cxnId="{1FA07A8F-E49C-4D67-A7E0-BACC52623519}">
      <dgm:prSet/>
      <dgm:spPr/>
      <dgm:t>
        <a:bodyPr/>
        <a:lstStyle/>
        <a:p>
          <a:endParaRPr lang="en-US"/>
        </a:p>
      </dgm:t>
    </dgm:pt>
    <dgm:pt modelId="{A8F1B168-C9D7-46BD-8837-11CCB6CE47EF}" type="sibTrans" cxnId="{1FA07A8F-E49C-4D67-A7E0-BACC52623519}">
      <dgm:prSet/>
      <dgm:spPr/>
      <dgm:t>
        <a:bodyPr/>
        <a:lstStyle/>
        <a:p>
          <a:endParaRPr lang="en-US"/>
        </a:p>
      </dgm:t>
    </dgm:pt>
    <dgm:pt modelId="{9A3E0C1E-D81B-424B-9658-10736B320DF3}" type="pres">
      <dgm:prSet presAssocID="{D859F3A8-E648-4007-A4F8-B4CA5080A9F5}" presName="root" presStyleCnt="0">
        <dgm:presLayoutVars>
          <dgm:dir/>
          <dgm:resizeHandles val="exact"/>
        </dgm:presLayoutVars>
      </dgm:prSet>
      <dgm:spPr/>
    </dgm:pt>
    <dgm:pt modelId="{02A1E921-30B9-4A97-B0B3-9C0DB62983B8}" type="pres">
      <dgm:prSet presAssocID="{7CA416A6-31F8-4756-AB43-195CB4AF5581}" presName="compNode" presStyleCnt="0"/>
      <dgm:spPr/>
    </dgm:pt>
    <dgm:pt modelId="{E4A2D6BD-2B7C-42CF-9DE9-83A4729F93C3}" type="pres">
      <dgm:prSet presAssocID="{7CA416A6-31F8-4756-AB43-195CB4AF5581}" presName="bgRect" presStyleLbl="bgShp" presStyleIdx="0" presStyleCnt="5"/>
      <dgm:spPr/>
    </dgm:pt>
    <dgm:pt modelId="{99687CF4-845C-41B4-BF1F-16BDD8FA1272}" type="pres">
      <dgm:prSet presAssocID="{7CA416A6-31F8-4756-AB43-195CB4AF558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utils"/>
        </a:ext>
      </dgm:extLst>
    </dgm:pt>
    <dgm:pt modelId="{B7FF6E89-2F65-4477-BDB9-8B1950400296}" type="pres">
      <dgm:prSet presAssocID="{7CA416A6-31F8-4756-AB43-195CB4AF5581}" presName="spaceRect" presStyleCnt="0"/>
      <dgm:spPr/>
    </dgm:pt>
    <dgm:pt modelId="{C6970912-66D1-420B-90F9-D8377EC0BD08}" type="pres">
      <dgm:prSet presAssocID="{7CA416A6-31F8-4756-AB43-195CB4AF5581}" presName="parTx" presStyleLbl="revTx" presStyleIdx="0" presStyleCnt="9">
        <dgm:presLayoutVars>
          <dgm:chMax val="0"/>
          <dgm:chPref val="0"/>
        </dgm:presLayoutVars>
      </dgm:prSet>
      <dgm:spPr/>
    </dgm:pt>
    <dgm:pt modelId="{508D53FE-81A6-4839-82FA-170B8E89D312}" type="pres">
      <dgm:prSet presAssocID="{E3175C8E-A7B4-4584-A0DA-5BFF6C364491}" presName="sibTrans" presStyleCnt="0"/>
      <dgm:spPr/>
    </dgm:pt>
    <dgm:pt modelId="{AB32ACF2-59C1-4E14-A4D5-996C9E06A6B5}" type="pres">
      <dgm:prSet presAssocID="{A680903F-2874-4A50-9FC6-BA576F957462}" presName="compNode" presStyleCnt="0"/>
      <dgm:spPr/>
    </dgm:pt>
    <dgm:pt modelId="{9BFF493F-B0C4-4501-AB8B-A0EDA14B7DB1}" type="pres">
      <dgm:prSet presAssocID="{A680903F-2874-4A50-9FC6-BA576F957462}" presName="bgRect" presStyleLbl="bgShp" presStyleIdx="1" presStyleCnt="5"/>
      <dgm:spPr/>
    </dgm:pt>
    <dgm:pt modelId="{9DCE1286-DB89-4773-A6A8-BFF586817360}" type="pres">
      <dgm:prSet presAssocID="{A680903F-2874-4A50-9FC6-BA576F95746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2E6564F-1340-449B-9A0D-20B48867A1A4}" type="pres">
      <dgm:prSet presAssocID="{A680903F-2874-4A50-9FC6-BA576F957462}" presName="spaceRect" presStyleCnt="0"/>
      <dgm:spPr/>
    </dgm:pt>
    <dgm:pt modelId="{EDDC4616-DD41-4BEF-83E9-0A00B78EAC50}" type="pres">
      <dgm:prSet presAssocID="{A680903F-2874-4A50-9FC6-BA576F957462}" presName="parTx" presStyleLbl="revTx" presStyleIdx="1" presStyleCnt="9">
        <dgm:presLayoutVars>
          <dgm:chMax val="0"/>
          <dgm:chPref val="0"/>
        </dgm:presLayoutVars>
      </dgm:prSet>
      <dgm:spPr/>
    </dgm:pt>
    <dgm:pt modelId="{26FD89C6-8F67-4046-8A70-BC929BEB031D}" type="pres">
      <dgm:prSet presAssocID="{A680903F-2874-4A50-9FC6-BA576F957462}" presName="desTx" presStyleLbl="revTx" presStyleIdx="2" presStyleCnt="9">
        <dgm:presLayoutVars/>
      </dgm:prSet>
      <dgm:spPr/>
    </dgm:pt>
    <dgm:pt modelId="{C3AE9791-262E-42D6-B958-7CD9E8CD18B4}" type="pres">
      <dgm:prSet presAssocID="{72CA5293-47E2-44E0-A72C-6029DE6E6A69}" presName="sibTrans" presStyleCnt="0"/>
      <dgm:spPr/>
    </dgm:pt>
    <dgm:pt modelId="{08E8AF5C-80CB-40F8-91F0-57BCA08C5EC3}" type="pres">
      <dgm:prSet presAssocID="{0383FF56-D8BE-4394-85A9-1AF49BB1A6FB}" presName="compNode" presStyleCnt="0"/>
      <dgm:spPr/>
    </dgm:pt>
    <dgm:pt modelId="{C5CAB68B-56B5-4CCF-9419-C3DBE6D25259}" type="pres">
      <dgm:prSet presAssocID="{0383FF56-D8BE-4394-85A9-1AF49BB1A6FB}" presName="bgRect" presStyleLbl="bgShp" presStyleIdx="2" presStyleCnt="5"/>
      <dgm:spPr/>
    </dgm:pt>
    <dgm:pt modelId="{6015EBB1-583F-4A72-A79F-C56EA40C1AF3}" type="pres">
      <dgm:prSet presAssocID="{0383FF56-D8BE-4394-85A9-1AF49BB1A6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son"/>
        </a:ext>
      </dgm:extLst>
    </dgm:pt>
    <dgm:pt modelId="{8466F0C3-0B6C-43AA-937F-272CDC80B045}" type="pres">
      <dgm:prSet presAssocID="{0383FF56-D8BE-4394-85A9-1AF49BB1A6FB}" presName="spaceRect" presStyleCnt="0"/>
      <dgm:spPr/>
    </dgm:pt>
    <dgm:pt modelId="{7BD65FC2-3E3E-4248-A923-C756D257A25D}" type="pres">
      <dgm:prSet presAssocID="{0383FF56-D8BE-4394-85A9-1AF49BB1A6FB}" presName="parTx" presStyleLbl="revTx" presStyleIdx="3" presStyleCnt="9">
        <dgm:presLayoutVars>
          <dgm:chMax val="0"/>
          <dgm:chPref val="0"/>
        </dgm:presLayoutVars>
      </dgm:prSet>
      <dgm:spPr/>
    </dgm:pt>
    <dgm:pt modelId="{DA4D387F-F6D8-4B4B-8AFE-D172FF1A7D38}" type="pres">
      <dgm:prSet presAssocID="{0383FF56-D8BE-4394-85A9-1AF49BB1A6FB}" presName="desTx" presStyleLbl="revTx" presStyleIdx="4" presStyleCnt="9">
        <dgm:presLayoutVars/>
      </dgm:prSet>
      <dgm:spPr/>
    </dgm:pt>
    <dgm:pt modelId="{DFF4B386-18BC-414E-AFEA-84226C1BC3D4}" type="pres">
      <dgm:prSet presAssocID="{78D97C5B-B7FB-402E-BEA2-56FDCF2F43EE}" presName="sibTrans" presStyleCnt="0"/>
      <dgm:spPr/>
    </dgm:pt>
    <dgm:pt modelId="{45DB1137-75B3-4231-8535-3A2169CBDD0B}" type="pres">
      <dgm:prSet presAssocID="{91679EB3-CD52-4784-B49F-BC3AA44C370C}" presName="compNode" presStyleCnt="0"/>
      <dgm:spPr/>
    </dgm:pt>
    <dgm:pt modelId="{140AFFC1-C2A0-4E8F-B4BD-AC31100DA0A6}" type="pres">
      <dgm:prSet presAssocID="{91679EB3-CD52-4784-B49F-BC3AA44C370C}" presName="bgRect" presStyleLbl="bgShp" presStyleIdx="3" presStyleCnt="5"/>
      <dgm:spPr/>
    </dgm:pt>
    <dgm:pt modelId="{D9BD2DA3-D12C-4CED-8B48-6ECAA0B938CE}" type="pres">
      <dgm:prSet presAssocID="{91679EB3-CD52-4784-B49F-BC3AA44C370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55B8BFD0-1654-4BA2-BA11-7D4CF2910BC3}" type="pres">
      <dgm:prSet presAssocID="{91679EB3-CD52-4784-B49F-BC3AA44C370C}" presName="spaceRect" presStyleCnt="0"/>
      <dgm:spPr/>
    </dgm:pt>
    <dgm:pt modelId="{5CA7F238-9274-4638-B4B0-C9C2C80438DF}" type="pres">
      <dgm:prSet presAssocID="{91679EB3-CD52-4784-B49F-BC3AA44C370C}" presName="parTx" presStyleLbl="revTx" presStyleIdx="5" presStyleCnt="9">
        <dgm:presLayoutVars>
          <dgm:chMax val="0"/>
          <dgm:chPref val="0"/>
        </dgm:presLayoutVars>
      </dgm:prSet>
      <dgm:spPr/>
    </dgm:pt>
    <dgm:pt modelId="{34C8DE29-1AD6-45B7-8895-55F5817E352D}" type="pres">
      <dgm:prSet presAssocID="{91679EB3-CD52-4784-B49F-BC3AA44C370C}" presName="desTx" presStyleLbl="revTx" presStyleIdx="6" presStyleCnt="9">
        <dgm:presLayoutVars/>
      </dgm:prSet>
      <dgm:spPr/>
    </dgm:pt>
    <dgm:pt modelId="{4EEBA845-F4C8-4CE6-8960-29612733A91A}" type="pres">
      <dgm:prSet presAssocID="{B363C1C9-DE67-4242-92D2-DD80CA1C0272}" presName="sibTrans" presStyleCnt="0"/>
      <dgm:spPr/>
    </dgm:pt>
    <dgm:pt modelId="{293547F9-AF1A-4482-9410-C7676432E7EB}" type="pres">
      <dgm:prSet presAssocID="{525EF8FE-79A1-41C7-B0D3-405A560A40A5}" presName="compNode" presStyleCnt="0"/>
      <dgm:spPr/>
    </dgm:pt>
    <dgm:pt modelId="{6D48C3BA-6191-4754-9B9A-486D6D54FFE3}" type="pres">
      <dgm:prSet presAssocID="{525EF8FE-79A1-41C7-B0D3-405A560A40A5}" presName="bgRect" presStyleLbl="bgShp" presStyleIdx="4" presStyleCnt="5"/>
      <dgm:spPr/>
    </dgm:pt>
    <dgm:pt modelId="{BBE02BE6-2206-4137-8392-B824178C67F7}" type="pres">
      <dgm:prSet presAssocID="{525EF8FE-79A1-41C7-B0D3-405A560A40A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31EE928C-6462-4198-814B-7B30BC388E85}" type="pres">
      <dgm:prSet presAssocID="{525EF8FE-79A1-41C7-B0D3-405A560A40A5}" presName="spaceRect" presStyleCnt="0"/>
      <dgm:spPr/>
    </dgm:pt>
    <dgm:pt modelId="{84D127A1-43C9-4A88-AFC2-E1368F7FC7CF}" type="pres">
      <dgm:prSet presAssocID="{525EF8FE-79A1-41C7-B0D3-405A560A40A5}" presName="parTx" presStyleLbl="revTx" presStyleIdx="7" presStyleCnt="9">
        <dgm:presLayoutVars>
          <dgm:chMax val="0"/>
          <dgm:chPref val="0"/>
        </dgm:presLayoutVars>
      </dgm:prSet>
      <dgm:spPr/>
    </dgm:pt>
    <dgm:pt modelId="{D3E386E0-8587-4612-BE31-3A1245B31AC8}" type="pres">
      <dgm:prSet presAssocID="{525EF8FE-79A1-41C7-B0D3-405A560A40A5}" presName="desTx" presStyleLbl="revTx" presStyleIdx="8" presStyleCnt="9">
        <dgm:presLayoutVars/>
      </dgm:prSet>
      <dgm:spPr/>
    </dgm:pt>
  </dgm:ptLst>
  <dgm:cxnLst>
    <dgm:cxn modelId="{B185751B-2225-4653-8116-B1E0FE025DB5}" type="presOf" srcId="{19294741-7AAA-4F64-A3CF-5C9783045AC6}" destId="{DA4D387F-F6D8-4B4B-8AFE-D172FF1A7D38}" srcOrd="0" destOrd="0" presId="urn:microsoft.com/office/officeart/2018/2/layout/IconVerticalSolidList"/>
    <dgm:cxn modelId="{7DA3771B-F5BF-4FDE-8331-E54B721DBEAE}" type="presOf" srcId="{0BEE7A5E-1D38-42A4-A82B-63C17072C545}" destId="{26FD89C6-8F67-4046-8A70-BC929BEB031D}" srcOrd="0" destOrd="1" presId="urn:microsoft.com/office/officeart/2018/2/layout/IconVerticalSolidList"/>
    <dgm:cxn modelId="{8FF6213A-2AA2-45EE-90FF-87F2C6F87FFF}" type="presOf" srcId="{A680903F-2874-4A50-9FC6-BA576F957462}" destId="{EDDC4616-DD41-4BEF-83E9-0A00B78EAC50}" srcOrd="0" destOrd="0" presId="urn:microsoft.com/office/officeart/2018/2/layout/IconVerticalSolidList"/>
    <dgm:cxn modelId="{62673A3B-935C-4028-9F7F-E81BC381B856}" srcId="{A680903F-2874-4A50-9FC6-BA576F957462}" destId="{5EAE2D34-5276-4BBD-B997-3AA763A3F8F4}" srcOrd="0" destOrd="0" parTransId="{51D7DA7D-9BE5-4CEA-A17A-68DE6DA65182}" sibTransId="{A13F0A1A-AD7D-4356-8AFD-FDEC91B4152A}"/>
    <dgm:cxn modelId="{6456BC5B-FFB2-4AAB-BF04-36CF78A780AC}" srcId="{0383FF56-D8BE-4394-85A9-1AF49BB1A6FB}" destId="{19294741-7AAA-4F64-A3CF-5C9783045AC6}" srcOrd="0" destOrd="0" parTransId="{C10899DA-158E-47CB-94EB-806591CFF808}" sibTransId="{E2280BDC-7663-4F08-9917-5191DBD8E0C5}"/>
    <dgm:cxn modelId="{FCEDD861-16EE-4102-A347-D8E2B1C922B5}" srcId="{A680903F-2874-4A50-9FC6-BA576F957462}" destId="{0BEE7A5E-1D38-42A4-A82B-63C17072C545}" srcOrd="1" destOrd="0" parTransId="{71B4566F-DB92-4E53-A8AC-99128F9EA79A}" sibTransId="{9D690041-069B-46C6-8CCB-689A4A76EB45}"/>
    <dgm:cxn modelId="{1FC6DD65-9FED-4352-B6F6-906F8D1D14A9}" type="presOf" srcId="{7CA416A6-31F8-4756-AB43-195CB4AF5581}" destId="{C6970912-66D1-420B-90F9-D8377EC0BD08}" srcOrd="0" destOrd="0" presId="urn:microsoft.com/office/officeart/2018/2/layout/IconVerticalSolidList"/>
    <dgm:cxn modelId="{1844E150-4016-4AAB-830C-4D7ACF2A2346}" srcId="{91679EB3-CD52-4784-B49F-BC3AA44C370C}" destId="{80A5A3A6-0D07-4EFD-9C50-752268143464}" srcOrd="0" destOrd="0" parTransId="{B0A78DAD-0DE8-4A91-959B-E7A8E3530016}" sibTransId="{47D1D448-BEDD-48D5-81C3-F204694AD215}"/>
    <dgm:cxn modelId="{DDEEEA89-9F79-4CB0-8A68-722439122442}" srcId="{D859F3A8-E648-4007-A4F8-B4CA5080A9F5}" destId="{7CA416A6-31F8-4756-AB43-195CB4AF5581}" srcOrd="0" destOrd="0" parTransId="{600B56C3-DB87-4484-A58F-A137C489EB48}" sibTransId="{E3175C8E-A7B4-4584-A0DA-5BFF6C364491}"/>
    <dgm:cxn modelId="{1FA07A8F-E49C-4D67-A7E0-BACC52623519}" srcId="{525EF8FE-79A1-41C7-B0D3-405A560A40A5}" destId="{CC143741-795B-45EF-BC51-F2011B0A7148}" srcOrd="0" destOrd="0" parTransId="{82CC78A7-4784-4390-A6AF-73ECACD964FD}" sibTransId="{A8F1B168-C9D7-46BD-8837-11CCB6CE47EF}"/>
    <dgm:cxn modelId="{79E42791-25DA-4C79-A876-F672FE98143C}" type="presOf" srcId="{CC143741-795B-45EF-BC51-F2011B0A7148}" destId="{D3E386E0-8587-4612-BE31-3A1245B31AC8}" srcOrd="0" destOrd="0" presId="urn:microsoft.com/office/officeart/2018/2/layout/IconVerticalSolidList"/>
    <dgm:cxn modelId="{92CD70AA-2EC1-4631-A3F0-075AF6BE07FD}" type="presOf" srcId="{525EF8FE-79A1-41C7-B0D3-405A560A40A5}" destId="{84D127A1-43C9-4A88-AFC2-E1368F7FC7CF}" srcOrd="0" destOrd="0" presId="urn:microsoft.com/office/officeart/2018/2/layout/IconVerticalSolidList"/>
    <dgm:cxn modelId="{6B8DDBB1-06C7-4840-B2EF-085F080528BE}" type="presOf" srcId="{5EAE2D34-5276-4BBD-B997-3AA763A3F8F4}" destId="{26FD89C6-8F67-4046-8A70-BC929BEB031D}" srcOrd="0" destOrd="0" presId="urn:microsoft.com/office/officeart/2018/2/layout/IconVerticalSolidList"/>
    <dgm:cxn modelId="{CC50A0B5-34E6-4DF2-92CE-D5C99DD0FEB4}" type="presOf" srcId="{0383FF56-D8BE-4394-85A9-1AF49BB1A6FB}" destId="{7BD65FC2-3E3E-4248-A923-C756D257A25D}" srcOrd="0" destOrd="0" presId="urn:microsoft.com/office/officeart/2018/2/layout/IconVerticalSolidList"/>
    <dgm:cxn modelId="{06D478CC-D22F-4195-95AF-F2FC65CB4D5D}" srcId="{D859F3A8-E648-4007-A4F8-B4CA5080A9F5}" destId="{A680903F-2874-4A50-9FC6-BA576F957462}" srcOrd="1" destOrd="0" parTransId="{ADE28252-F3C0-40D9-9ECB-F95B8A0D1D11}" sibTransId="{72CA5293-47E2-44E0-A72C-6029DE6E6A69}"/>
    <dgm:cxn modelId="{081710D5-AD23-4FEF-97AE-DC129B00C5BB}" srcId="{D859F3A8-E648-4007-A4F8-B4CA5080A9F5}" destId="{91679EB3-CD52-4784-B49F-BC3AA44C370C}" srcOrd="3" destOrd="0" parTransId="{64299182-4A7C-4290-AFDB-B1BED13DA256}" sibTransId="{B363C1C9-DE67-4242-92D2-DD80CA1C0272}"/>
    <dgm:cxn modelId="{9385D2E1-D22C-4152-9A10-EED2857360FE}" srcId="{D859F3A8-E648-4007-A4F8-B4CA5080A9F5}" destId="{0383FF56-D8BE-4394-85A9-1AF49BB1A6FB}" srcOrd="2" destOrd="0" parTransId="{7ECCEB73-710C-491A-B17A-BF6049568BD0}" sibTransId="{78D97C5B-B7FB-402E-BEA2-56FDCF2F43EE}"/>
    <dgm:cxn modelId="{E00833E7-CB75-4AEC-B8B7-95C38C74B7B1}" type="presOf" srcId="{91679EB3-CD52-4784-B49F-BC3AA44C370C}" destId="{5CA7F238-9274-4638-B4B0-C9C2C80438DF}" srcOrd="0" destOrd="0" presId="urn:microsoft.com/office/officeart/2018/2/layout/IconVerticalSolidList"/>
    <dgm:cxn modelId="{45AC87E7-8594-4485-B5F9-376CF4685F18}" type="presOf" srcId="{D859F3A8-E648-4007-A4F8-B4CA5080A9F5}" destId="{9A3E0C1E-D81B-424B-9658-10736B320DF3}" srcOrd="0" destOrd="0" presId="urn:microsoft.com/office/officeart/2018/2/layout/IconVerticalSolidList"/>
    <dgm:cxn modelId="{C36BFCEE-3E49-4BDA-850F-0AA318F2976B}" type="presOf" srcId="{80A5A3A6-0D07-4EFD-9C50-752268143464}" destId="{34C8DE29-1AD6-45B7-8895-55F5817E352D}" srcOrd="0" destOrd="0" presId="urn:microsoft.com/office/officeart/2018/2/layout/IconVerticalSolidList"/>
    <dgm:cxn modelId="{528554F5-0CCA-4553-9911-B2473EF220FF}" srcId="{D859F3A8-E648-4007-A4F8-B4CA5080A9F5}" destId="{525EF8FE-79A1-41C7-B0D3-405A560A40A5}" srcOrd="4" destOrd="0" parTransId="{E6504C45-DD3D-475B-AE97-CB3F4C4152BB}" sibTransId="{91A3A6D0-009D-4780-82D8-E26B4A6FB93B}"/>
    <dgm:cxn modelId="{A062669A-D142-492C-85D1-A5EF4135A051}" type="presParOf" srcId="{9A3E0C1E-D81B-424B-9658-10736B320DF3}" destId="{02A1E921-30B9-4A97-B0B3-9C0DB62983B8}" srcOrd="0" destOrd="0" presId="urn:microsoft.com/office/officeart/2018/2/layout/IconVerticalSolidList"/>
    <dgm:cxn modelId="{BE0500BC-AAF2-45DF-AAD4-2D3DB9F802D1}" type="presParOf" srcId="{02A1E921-30B9-4A97-B0B3-9C0DB62983B8}" destId="{E4A2D6BD-2B7C-42CF-9DE9-83A4729F93C3}" srcOrd="0" destOrd="0" presId="urn:microsoft.com/office/officeart/2018/2/layout/IconVerticalSolidList"/>
    <dgm:cxn modelId="{38A72557-C8E3-4564-8D0C-8B93483E15F2}" type="presParOf" srcId="{02A1E921-30B9-4A97-B0B3-9C0DB62983B8}" destId="{99687CF4-845C-41B4-BF1F-16BDD8FA1272}" srcOrd="1" destOrd="0" presId="urn:microsoft.com/office/officeart/2018/2/layout/IconVerticalSolidList"/>
    <dgm:cxn modelId="{2D751F11-3A31-40A1-A920-741773C0F906}" type="presParOf" srcId="{02A1E921-30B9-4A97-B0B3-9C0DB62983B8}" destId="{B7FF6E89-2F65-4477-BDB9-8B1950400296}" srcOrd="2" destOrd="0" presId="urn:microsoft.com/office/officeart/2018/2/layout/IconVerticalSolidList"/>
    <dgm:cxn modelId="{6E3A360A-3C56-42D9-BD74-62A792EB8E43}" type="presParOf" srcId="{02A1E921-30B9-4A97-B0B3-9C0DB62983B8}" destId="{C6970912-66D1-420B-90F9-D8377EC0BD08}" srcOrd="3" destOrd="0" presId="urn:microsoft.com/office/officeart/2018/2/layout/IconVerticalSolidList"/>
    <dgm:cxn modelId="{0C62E22D-0918-49DA-9D7A-C1471EE56648}" type="presParOf" srcId="{9A3E0C1E-D81B-424B-9658-10736B320DF3}" destId="{508D53FE-81A6-4839-82FA-170B8E89D312}" srcOrd="1" destOrd="0" presId="urn:microsoft.com/office/officeart/2018/2/layout/IconVerticalSolidList"/>
    <dgm:cxn modelId="{54453206-18A0-4ABF-89B4-F19292FF946F}" type="presParOf" srcId="{9A3E0C1E-D81B-424B-9658-10736B320DF3}" destId="{AB32ACF2-59C1-4E14-A4D5-996C9E06A6B5}" srcOrd="2" destOrd="0" presId="urn:microsoft.com/office/officeart/2018/2/layout/IconVerticalSolidList"/>
    <dgm:cxn modelId="{50EC955F-77F1-44F8-96B6-0BE7DDDBE3BA}" type="presParOf" srcId="{AB32ACF2-59C1-4E14-A4D5-996C9E06A6B5}" destId="{9BFF493F-B0C4-4501-AB8B-A0EDA14B7DB1}" srcOrd="0" destOrd="0" presId="urn:microsoft.com/office/officeart/2018/2/layout/IconVerticalSolidList"/>
    <dgm:cxn modelId="{51A4A8F0-5DA4-43C6-886E-1DC938734732}" type="presParOf" srcId="{AB32ACF2-59C1-4E14-A4D5-996C9E06A6B5}" destId="{9DCE1286-DB89-4773-A6A8-BFF586817360}" srcOrd="1" destOrd="0" presId="urn:microsoft.com/office/officeart/2018/2/layout/IconVerticalSolidList"/>
    <dgm:cxn modelId="{AE1CC704-901B-4E64-8E0B-77B3EF92EF52}" type="presParOf" srcId="{AB32ACF2-59C1-4E14-A4D5-996C9E06A6B5}" destId="{62E6564F-1340-449B-9A0D-20B48867A1A4}" srcOrd="2" destOrd="0" presId="urn:microsoft.com/office/officeart/2018/2/layout/IconVerticalSolidList"/>
    <dgm:cxn modelId="{84980887-71B3-41E4-B9DD-5E7B123252F0}" type="presParOf" srcId="{AB32ACF2-59C1-4E14-A4D5-996C9E06A6B5}" destId="{EDDC4616-DD41-4BEF-83E9-0A00B78EAC50}" srcOrd="3" destOrd="0" presId="urn:microsoft.com/office/officeart/2018/2/layout/IconVerticalSolidList"/>
    <dgm:cxn modelId="{F973D6B7-CCEF-4107-8CD8-164E58439CA1}" type="presParOf" srcId="{AB32ACF2-59C1-4E14-A4D5-996C9E06A6B5}" destId="{26FD89C6-8F67-4046-8A70-BC929BEB031D}" srcOrd="4" destOrd="0" presId="urn:microsoft.com/office/officeart/2018/2/layout/IconVerticalSolidList"/>
    <dgm:cxn modelId="{81177DF7-5361-49B7-8079-92A27BE5FA6E}" type="presParOf" srcId="{9A3E0C1E-D81B-424B-9658-10736B320DF3}" destId="{C3AE9791-262E-42D6-B958-7CD9E8CD18B4}" srcOrd="3" destOrd="0" presId="urn:microsoft.com/office/officeart/2018/2/layout/IconVerticalSolidList"/>
    <dgm:cxn modelId="{52007BC2-3454-4E3A-9B4C-4C4AC88CCE5C}" type="presParOf" srcId="{9A3E0C1E-D81B-424B-9658-10736B320DF3}" destId="{08E8AF5C-80CB-40F8-91F0-57BCA08C5EC3}" srcOrd="4" destOrd="0" presId="urn:microsoft.com/office/officeart/2018/2/layout/IconVerticalSolidList"/>
    <dgm:cxn modelId="{F10A7E5C-6D4C-4A16-B12D-0D29902977BC}" type="presParOf" srcId="{08E8AF5C-80CB-40F8-91F0-57BCA08C5EC3}" destId="{C5CAB68B-56B5-4CCF-9419-C3DBE6D25259}" srcOrd="0" destOrd="0" presId="urn:microsoft.com/office/officeart/2018/2/layout/IconVerticalSolidList"/>
    <dgm:cxn modelId="{F0F37CB1-993F-40F0-9611-21CD5DA5D74D}" type="presParOf" srcId="{08E8AF5C-80CB-40F8-91F0-57BCA08C5EC3}" destId="{6015EBB1-583F-4A72-A79F-C56EA40C1AF3}" srcOrd="1" destOrd="0" presId="urn:microsoft.com/office/officeart/2018/2/layout/IconVerticalSolidList"/>
    <dgm:cxn modelId="{F9000BF4-C20A-4FE4-9370-0E7F592AF965}" type="presParOf" srcId="{08E8AF5C-80CB-40F8-91F0-57BCA08C5EC3}" destId="{8466F0C3-0B6C-43AA-937F-272CDC80B045}" srcOrd="2" destOrd="0" presId="urn:microsoft.com/office/officeart/2018/2/layout/IconVerticalSolidList"/>
    <dgm:cxn modelId="{350980CC-892E-416F-8122-0542130F05C7}" type="presParOf" srcId="{08E8AF5C-80CB-40F8-91F0-57BCA08C5EC3}" destId="{7BD65FC2-3E3E-4248-A923-C756D257A25D}" srcOrd="3" destOrd="0" presId="urn:microsoft.com/office/officeart/2018/2/layout/IconVerticalSolidList"/>
    <dgm:cxn modelId="{B8960B5A-B5B4-433A-9E94-9659576FF32A}" type="presParOf" srcId="{08E8AF5C-80CB-40F8-91F0-57BCA08C5EC3}" destId="{DA4D387F-F6D8-4B4B-8AFE-D172FF1A7D38}" srcOrd="4" destOrd="0" presId="urn:microsoft.com/office/officeart/2018/2/layout/IconVerticalSolidList"/>
    <dgm:cxn modelId="{A4EC6A75-803A-466F-B3F3-D92259BB75E5}" type="presParOf" srcId="{9A3E0C1E-D81B-424B-9658-10736B320DF3}" destId="{DFF4B386-18BC-414E-AFEA-84226C1BC3D4}" srcOrd="5" destOrd="0" presId="urn:microsoft.com/office/officeart/2018/2/layout/IconVerticalSolidList"/>
    <dgm:cxn modelId="{8CE80E38-A198-4527-B05F-92BB9947F86B}" type="presParOf" srcId="{9A3E0C1E-D81B-424B-9658-10736B320DF3}" destId="{45DB1137-75B3-4231-8535-3A2169CBDD0B}" srcOrd="6" destOrd="0" presId="urn:microsoft.com/office/officeart/2018/2/layout/IconVerticalSolidList"/>
    <dgm:cxn modelId="{10468CB1-893C-4B5B-A5A5-51CEA1F991ED}" type="presParOf" srcId="{45DB1137-75B3-4231-8535-3A2169CBDD0B}" destId="{140AFFC1-C2A0-4E8F-B4BD-AC31100DA0A6}" srcOrd="0" destOrd="0" presId="urn:microsoft.com/office/officeart/2018/2/layout/IconVerticalSolidList"/>
    <dgm:cxn modelId="{A3692685-45B4-4C82-936C-EC7A23286AA3}" type="presParOf" srcId="{45DB1137-75B3-4231-8535-3A2169CBDD0B}" destId="{D9BD2DA3-D12C-4CED-8B48-6ECAA0B938CE}" srcOrd="1" destOrd="0" presId="urn:microsoft.com/office/officeart/2018/2/layout/IconVerticalSolidList"/>
    <dgm:cxn modelId="{361BCD70-A9EA-4761-AF9E-4C0B615E51DD}" type="presParOf" srcId="{45DB1137-75B3-4231-8535-3A2169CBDD0B}" destId="{55B8BFD0-1654-4BA2-BA11-7D4CF2910BC3}" srcOrd="2" destOrd="0" presId="urn:microsoft.com/office/officeart/2018/2/layout/IconVerticalSolidList"/>
    <dgm:cxn modelId="{85C59844-6F7A-421E-B0E5-608013FEC259}" type="presParOf" srcId="{45DB1137-75B3-4231-8535-3A2169CBDD0B}" destId="{5CA7F238-9274-4638-B4B0-C9C2C80438DF}" srcOrd="3" destOrd="0" presId="urn:microsoft.com/office/officeart/2018/2/layout/IconVerticalSolidList"/>
    <dgm:cxn modelId="{AC5E7457-5359-4B24-804E-E37A1FC5FAC2}" type="presParOf" srcId="{45DB1137-75B3-4231-8535-3A2169CBDD0B}" destId="{34C8DE29-1AD6-45B7-8895-55F5817E352D}" srcOrd="4" destOrd="0" presId="urn:microsoft.com/office/officeart/2018/2/layout/IconVerticalSolidList"/>
    <dgm:cxn modelId="{62F139E2-4F64-4B93-8B03-AABB0E994005}" type="presParOf" srcId="{9A3E0C1E-D81B-424B-9658-10736B320DF3}" destId="{4EEBA845-F4C8-4CE6-8960-29612733A91A}" srcOrd="7" destOrd="0" presId="urn:microsoft.com/office/officeart/2018/2/layout/IconVerticalSolidList"/>
    <dgm:cxn modelId="{CCE7D6B4-49C4-4BC9-AA0D-C6ECF3BC57B3}" type="presParOf" srcId="{9A3E0C1E-D81B-424B-9658-10736B320DF3}" destId="{293547F9-AF1A-4482-9410-C7676432E7EB}" srcOrd="8" destOrd="0" presId="urn:microsoft.com/office/officeart/2018/2/layout/IconVerticalSolidList"/>
    <dgm:cxn modelId="{4A6956CA-22C5-4587-97F6-B2337246F3B7}" type="presParOf" srcId="{293547F9-AF1A-4482-9410-C7676432E7EB}" destId="{6D48C3BA-6191-4754-9B9A-486D6D54FFE3}" srcOrd="0" destOrd="0" presId="urn:microsoft.com/office/officeart/2018/2/layout/IconVerticalSolidList"/>
    <dgm:cxn modelId="{2E8D6982-AD91-420D-98BF-213E7A1656DA}" type="presParOf" srcId="{293547F9-AF1A-4482-9410-C7676432E7EB}" destId="{BBE02BE6-2206-4137-8392-B824178C67F7}" srcOrd="1" destOrd="0" presId="urn:microsoft.com/office/officeart/2018/2/layout/IconVerticalSolidList"/>
    <dgm:cxn modelId="{0EE4B675-8C58-4CE2-89F3-1E1981CF9475}" type="presParOf" srcId="{293547F9-AF1A-4482-9410-C7676432E7EB}" destId="{31EE928C-6462-4198-814B-7B30BC388E85}" srcOrd="2" destOrd="0" presId="urn:microsoft.com/office/officeart/2018/2/layout/IconVerticalSolidList"/>
    <dgm:cxn modelId="{F44FA881-84F4-403F-8B7D-6314043C7B41}" type="presParOf" srcId="{293547F9-AF1A-4482-9410-C7676432E7EB}" destId="{84D127A1-43C9-4A88-AFC2-E1368F7FC7CF}" srcOrd="3" destOrd="0" presId="urn:microsoft.com/office/officeart/2018/2/layout/IconVerticalSolidList"/>
    <dgm:cxn modelId="{831FD9A0-391B-4EA0-A0E3-7D4093D62603}" type="presParOf" srcId="{293547F9-AF1A-4482-9410-C7676432E7EB}" destId="{D3E386E0-8587-4612-BE31-3A1245B31AC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528EC-D5A1-4596-8B25-B8AF564C0724}">
      <dsp:nvSpPr>
        <dsp:cNvPr id="0" name=""/>
        <dsp:cNvSpPr/>
      </dsp:nvSpPr>
      <dsp:spPr>
        <a:xfrm>
          <a:off x="0" y="65831"/>
          <a:ext cx="1159180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Activity: A unit of work or operation performed by the system</a:t>
          </a:r>
          <a:endParaRPr lang="en-US" sz="2200" kern="1200"/>
        </a:p>
      </dsp:txBody>
      <dsp:txXfrm>
        <a:off x="25759" y="91590"/>
        <a:ext cx="11540288" cy="476152"/>
      </dsp:txXfrm>
    </dsp:sp>
    <dsp:sp modelId="{5DC48686-4FAE-4D3A-A89B-29342361B9FC}">
      <dsp:nvSpPr>
        <dsp:cNvPr id="0" name=""/>
        <dsp:cNvSpPr/>
      </dsp:nvSpPr>
      <dsp:spPr>
        <a:xfrm>
          <a:off x="0" y="656861"/>
          <a:ext cx="1159180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Control Flow: Arrows representing the flow of control between activities</a:t>
          </a:r>
          <a:endParaRPr lang="en-US" sz="2200" kern="1200"/>
        </a:p>
      </dsp:txBody>
      <dsp:txXfrm>
        <a:off x="25759" y="682620"/>
        <a:ext cx="11540288" cy="476152"/>
      </dsp:txXfrm>
    </dsp:sp>
    <dsp:sp modelId="{02381AA0-E3DF-4BA4-808C-33F3E67A97CB}">
      <dsp:nvSpPr>
        <dsp:cNvPr id="0" name=""/>
        <dsp:cNvSpPr/>
      </dsp:nvSpPr>
      <dsp:spPr>
        <a:xfrm>
          <a:off x="0" y="1247891"/>
          <a:ext cx="1159180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Decision Node: A diamond shape representing a decision point</a:t>
          </a:r>
          <a:endParaRPr lang="en-US" sz="2200" kern="1200"/>
        </a:p>
      </dsp:txBody>
      <dsp:txXfrm>
        <a:off x="25759" y="1273650"/>
        <a:ext cx="11540288" cy="476152"/>
      </dsp:txXfrm>
    </dsp:sp>
    <dsp:sp modelId="{2E4FA79F-432D-4F5D-95AC-9A48CACB5833}">
      <dsp:nvSpPr>
        <dsp:cNvPr id="0" name=""/>
        <dsp:cNvSpPr/>
      </dsp:nvSpPr>
      <dsp:spPr>
        <a:xfrm>
          <a:off x="0" y="1838921"/>
          <a:ext cx="1159180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Merge Node: Merging multiple control flows into a single flow</a:t>
          </a:r>
          <a:endParaRPr lang="en-US" sz="2200" kern="1200"/>
        </a:p>
      </dsp:txBody>
      <dsp:txXfrm>
        <a:off x="25759" y="1864680"/>
        <a:ext cx="11540288" cy="476152"/>
      </dsp:txXfrm>
    </dsp:sp>
    <dsp:sp modelId="{9D6AE468-7F71-4ACC-8E36-A2066F0CBFB7}">
      <dsp:nvSpPr>
        <dsp:cNvPr id="0" name=""/>
        <dsp:cNvSpPr/>
      </dsp:nvSpPr>
      <dsp:spPr>
        <a:xfrm>
          <a:off x="0" y="2429952"/>
          <a:ext cx="1159180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Fork Node: Splitting a single control flow into multiple parallel flows</a:t>
          </a:r>
          <a:endParaRPr lang="en-US" sz="2200" kern="1200"/>
        </a:p>
      </dsp:txBody>
      <dsp:txXfrm>
        <a:off x="25759" y="2455711"/>
        <a:ext cx="11540288" cy="476152"/>
      </dsp:txXfrm>
    </dsp:sp>
    <dsp:sp modelId="{C3D6BB8D-D83A-4C8F-A350-8DA07864F147}">
      <dsp:nvSpPr>
        <dsp:cNvPr id="0" name=""/>
        <dsp:cNvSpPr/>
      </dsp:nvSpPr>
      <dsp:spPr>
        <a:xfrm>
          <a:off x="0" y="3020982"/>
          <a:ext cx="1159180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Join Node: Synchronizing multiple parallel flows into a single flow</a:t>
          </a:r>
          <a:endParaRPr lang="en-US" sz="2200" kern="1200"/>
        </a:p>
      </dsp:txBody>
      <dsp:txXfrm>
        <a:off x="25759" y="3046741"/>
        <a:ext cx="11540288" cy="476152"/>
      </dsp:txXfrm>
    </dsp:sp>
    <dsp:sp modelId="{7C15BEB5-5742-4E31-AABA-0944692091AD}">
      <dsp:nvSpPr>
        <dsp:cNvPr id="0" name=""/>
        <dsp:cNvSpPr/>
      </dsp:nvSpPr>
      <dsp:spPr>
        <a:xfrm>
          <a:off x="0" y="3612012"/>
          <a:ext cx="1159180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Initial Node: The starting point of the activity diagram</a:t>
          </a:r>
          <a:endParaRPr lang="en-US" sz="2200" kern="1200"/>
        </a:p>
      </dsp:txBody>
      <dsp:txXfrm>
        <a:off x="25759" y="3637771"/>
        <a:ext cx="11540288" cy="476152"/>
      </dsp:txXfrm>
    </dsp:sp>
    <dsp:sp modelId="{6127BAF6-9295-4D13-89AE-E9B908205DAB}">
      <dsp:nvSpPr>
        <dsp:cNvPr id="0" name=""/>
        <dsp:cNvSpPr/>
      </dsp:nvSpPr>
      <dsp:spPr>
        <a:xfrm>
          <a:off x="0" y="4203042"/>
          <a:ext cx="1159180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Final Node: The end point of the activity diagram</a:t>
          </a:r>
          <a:endParaRPr lang="en-US" sz="2200" kern="1200"/>
        </a:p>
      </dsp:txBody>
      <dsp:txXfrm>
        <a:off x="25759" y="4228801"/>
        <a:ext cx="11540288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498B6-C024-4691-9048-7ABF1B27F860}">
      <dsp:nvSpPr>
        <dsp:cNvPr id="0" name=""/>
        <dsp:cNvSpPr/>
      </dsp:nvSpPr>
      <dsp:spPr>
        <a:xfrm>
          <a:off x="0" y="86668"/>
          <a:ext cx="11591806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 component diagram is composed of components, interfaces, ports, and dependencies.</a:t>
          </a:r>
          <a:endParaRPr lang="en-US" sz="2200" kern="1200"/>
        </a:p>
      </dsp:txBody>
      <dsp:txXfrm>
        <a:off x="42663" y="129331"/>
        <a:ext cx="11506480" cy="788627"/>
      </dsp:txXfrm>
    </dsp:sp>
    <dsp:sp modelId="{FDA260A5-F9ED-46BB-8B18-70450F5D32D5}">
      <dsp:nvSpPr>
        <dsp:cNvPr id="0" name=""/>
        <dsp:cNvSpPr/>
      </dsp:nvSpPr>
      <dsp:spPr>
        <a:xfrm>
          <a:off x="0" y="1023981"/>
          <a:ext cx="11591806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Components are depicted as rectangles with their name and optional stereotype in the upper part and their implementation details in the lower part.</a:t>
          </a:r>
          <a:endParaRPr lang="en-US" sz="2200" kern="1200"/>
        </a:p>
      </dsp:txBody>
      <dsp:txXfrm>
        <a:off x="42663" y="1066644"/>
        <a:ext cx="11506480" cy="788627"/>
      </dsp:txXfrm>
    </dsp:sp>
    <dsp:sp modelId="{A27550A8-5EDD-43B4-8834-6EBB5CB210B9}">
      <dsp:nvSpPr>
        <dsp:cNvPr id="0" name=""/>
        <dsp:cNvSpPr/>
      </dsp:nvSpPr>
      <dsp:spPr>
        <a:xfrm>
          <a:off x="0" y="1961295"/>
          <a:ext cx="11591806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Interfaces are depicted as circles with their name and optional stereotype in the center.</a:t>
          </a:r>
          <a:endParaRPr lang="en-US" sz="2200" kern="1200"/>
        </a:p>
      </dsp:txBody>
      <dsp:txXfrm>
        <a:off x="42663" y="2003958"/>
        <a:ext cx="11506480" cy="788627"/>
      </dsp:txXfrm>
    </dsp:sp>
    <dsp:sp modelId="{611025D9-99B7-408B-8710-EF6A562E174F}">
      <dsp:nvSpPr>
        <dsp:cNvPr id="0" name=""/>
        <dsp:cNvSpPr/>
      </dsp:nvSpPr>
      <dsp:spPr>
        <a:xfrm>
          <a:off x="0" y="2898608"/>
          <a:ext cx="11591806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Ports are depicted as small squares attached to a component or an interface, representing a point of interaction between the two.</a:t>
          </a:r>
          <a:endParaRPr lang="en-US" sz="2200" kern="1200"/>
        </a:p>
      </dsp:txBody>
      <dsp:txXfrm>
        <a:off x="42663" y="2941271"/>
        <a:ext cx="11506480" cy="788627"/>
      </dsp:txXfrm>
    </dsp:sp>
    <dsp:sp modelId="{A9D7F62D-FE8C-4479-81F4-1432A55E2A85}">
      <dsp:nvSpPr>
        <dsp:cNvPr id="0" name=""/>
        <dsp:cNvSpPr/>
      </dsp:nvSpPr>
      <dsp:spPr>
        <a:xfrm>
          <a:off x="0" y="3835922"/>
          <a:ext cx="11591806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Dependencies are depicted as arrows between components, indicating that one component uses or requires another component.</a:t>
          </a:r>
          <a:endParaRPr lang="en-US" sz="2200" kern="1200"/>
        </a:p>
      </dsp:txBody>
      <dsp:txXfrm>
        <a:off x="42663" y="3878585"/>
        <a:ext cx="11506480" cy="788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05C8D-2F33-497F-9779-800E88DEE3D7}">
      <dsp:nvSpPr>
        <dsp:cNvPr id="0" name=""/>
        <dsp:cNvSpPr/>
      </dsp:nvSpPr>
      <dsp:spPr>
        <a:xfrm>
          <a:off x="0" y="1990"/>
          <a:ext cx="11591806" cy="10089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80E54-BE98-4BE0-AE5C-22A54ED66C66}">
      <dsp:nvSpPr>
        <dsp:cNvPr id="0" name=""/>
        <dsp:cNvSpPr/>
      </dsp:nvSpPr>
      <dsp:spPr>
        <a:xfrm>
          <a:off x="305210" y="229006"/>
          <a:ext cx="554928" cy="5549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64652-AAA3-43DA-B9DC-A42E42DC220D}">
      <dsp:nvSpPr>
        <dsp:cNvPr id="0" name=""/>
        <dsp:cNvSpPr/>
      </dsp:nvSpPr>
      <dsp:spPr>
        <a:xfrm>
          <a:off x="1165349" y="1990"/>
          <a:ext cx="10426456" cy="100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82" tIns="106782" rIns="106782" bIns="10678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 deployment diagram is composed of nodes, artifacts, and relationships.</a:t>
          </a:r>
          <a:endParaRPr lang="en-US" sz="2200" kern="1200"/>
        </a:p>
      </dsp:txBody>
      <dsp:txXfrm>
        <a:off x="1165349" y="1990"/>
        <a:ext cx="10426456" cy="1008960"/>
      </dsp:txXfrm>
    </dsp:sp>
    <dsp:sp modelId="{EED9543C-F66B-403F-984B-A864FD3966DB}">
      <dsp:nvSpPr>
        <dsp:cNvPr id="0" name=""/>
        <dsp:cNvSpPr/>
      </dsp:nvSpPr>
      <dsp:spPr>
        <a:xfrm>
          <a:off x="0" y="1263191"/>
          <a:ext cx="11591806" cy="10089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BA0A6-1932-4701-9EFC-56EC6A34B19F}">
      <dsp:nvSpPr>
        <dsp:cNvPr id="0" name=""/>
        <dsp:cNvSpPr/>
      </dsp:nvSpPr>
      <dsp:spPr>
        <a:xfrm>
          <a:off x="305210" y="1490207"/>
          <a:ext cx="554928" cy="5549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F5FAD-4380-4513-ACD6-0B49BB2232E5}">
      <dsp:nvSpPr>
        <dsp:cNvPr id="0" name=""/>
        <dsp:cNvSpPr/>
      </dsp:nvSpPr>
      <dsp:spPr>
        <a:xfrm>
          <a:off x="1165349" y="1263191"/>
          <a:ext cx="10426456" cy="100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82" tIns="106782" rIns="106782" bIns="10678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Nodes are depicted as boxes with their name and optional stereotype in the upper part and their implementation details in the lower part.</a:t>
          </a:r>
          <a:endParaRPr lang="en-US" sz="2200" kern="1200"/>
        </a:p>
      </dsp:txBody>
      <dsp:txXfrm>
        <a:off x="1165349" y="1263191"/>
        <a:ext cx="10426456" cy="1008960"/>
      </dsp:txXfrm>
    </dsp:sp>
    <dsp:sp modelId="{D3288D0E-F35A-41A6-9DDB-7BBBEB7E1BA9}">
      <dsp:nvSpPr>
        <dsp:cNvPr id="0" name=""/>
        <dsp:cNvSpPr/>
      </dsp:nvSpPr>
      <dsp:spPr>
        <a:xfrm>
          <a:off x="0" y="2524392"/>
          <a:ext cx="11591806" cy="10089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80022-9DBD-48D6-A7B8-FAF9B2260DB8}">
      <dsp:nvSpPr>
        <dsp:cNvPr id="0" name=""/>
        <dsp:cNvSpPr/>
      </dsp:nvSpPr>
      <dsp:spPr>
        <a:xfrm>
          <a:off x="305210" y="2751408"/>
          <a:ext cx="554928" cy="5549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360B6-729B-4CE6-BF60-A406E842D937}">
      <dsp:nvSpPr>
        <dsp:cNvPr id="0" name=""/>
        <dsp:cNvSpPr/>
      </dsp:nvSpPr>
      <dsp:spPr>
        <a:xfrm>
          <a:off x="1165349" y="2524392"/>
          <a:ext cx="10426456" cy="100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82" tIns="106782" rIns="106782" bIns="10678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Artifacts are depicted as rectangles with their name and optional stereotype in the center.</a:t>
          </a:r>
          <a:endParaRPr lang="en-US" sz="2200" kern="1200"/>
        </a:p>
      </dsp:txBody>
      <dsp:txXfrm>
        <a:off x="1165349" y="2524392"/>
        <a:ext cx="10426456" cy="1008960"/>
      </dsp:txXfrm>
    </dsp:sp>
    <dsp:sp modelId="{185F00A9-5369-419E-859D-0A0D0AF804EF}">
      <dsp:nvSpPr>
        <dsp:cNvPr id="0" name=""/>
        <dsp:cNvSpPr/>
      </dsp:nvSpPr>
      <dsp:spPr>
        <a:xfrm>
          <a:off x="0" y="3785592"/>
          <a:ext cx="11591806" cy="10089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C84E2-0D51-44BA-94B2-48A5F6D41A86}">
      <dsp:nvSpPr>
        <dsp:cNvPr id="0" name=""/>
        <dsp:cNvSpPr/>
      </dsp:nvSpPr>
      <dsp:spPr>
        <a:xfrm>
          <a:off x="305210" y="4012608"/>
          <a:ext cx="554928" cy="5549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FD0A3-56A3-4D65-8F82-BD8EA955B55B}">
      <dsp:nvSpPr>
        <dsp:cNvPr id="0" name=""/>
        <dsp:cNvSpPr/>
      </dsp:nvSpPr>
      <dsp:spPr>
        <a:xfrm>
          <a:off x="1165349" y="3785592"/>
          <a:ext cx="10426456" cy="100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82" tIns="106782" rIns="106782" bIns="10678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Relationships are depicted as arrows between nodes and artifacts, indicating the deployment or communication between them.</a:t>
          </a:r>
          <a:endParaRPr lang="en-US" sz="2200" kern="1200"/>
        </a:p>
      </dsp:txBody>
      <dsp:txXfrm>
        <a:off x="1165349" y="3785592"/>
        <a:ext cx="10426456" cy="1008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2D6BD-2B7C-42CF-9DE9-83A4729F93C3}">
      <dsp:nvSpPr>
        <dsp:cNvPr id="0" name=""/>
        <dsp:cNvSpPr/>
      </dsp:nvSpPr>
      <dsp:spPr>
        <a:xfrm>
          <a:off x="0" y="3747"/>
          <a:ext cx="11591806" cy="798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87CF4-845C-41B4-BF1F-16BDD8FA1272}">
      <dsp:nvSpPr>
        <dsp:cNvPr id="0" name=""/>
        <dsp:cNvSpPr/>
      </dsp:nvSpPr>
      <dsp:spPr>
        <a:xfrm>
          <a:off x="241447" y="183336"/>
          <a:ext cx="438996" cy="438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70912-66D1-420B-90F9-D8377EC0BD08}">
      <dsp:nvSpPr>
        <dsp:cNvPr id="0" name=""/>
        <dsp:cNvSpPr/>
      </dsp:nvSpPr>
      <dsp:spPr>
        <a:xfrm>
          <a:off x="921892" y="3747"/>
          <a:ext cx="10669913" cy="79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4" tIns="84474" rIns="84474" bIns="844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UML can be used at each stage of the software construction</a:t>
          </a:r>
          <a:endParaRPr lang="en-US" sz="1900" kern="1200"/>
        </a:p>
      </dsp:txBody>
      <dsp:txXfrm>
        <a:off x="921892" y="3747"/>
        <a:ext cx="10669913" cy="798174"/>
      </dsp:txXfrm>
    </dsp:sp>
    <dsp:sp modelId="{9BFF493F-B0C4-4501-AB8B-A0EDA14B7DB1}">
      <dsp:nvSpPr>
        <dsp:cNvPr id="0" name=""/>
        <dsp:cNvSpPr/>
      </dsp:nvSpPr>
      <dsp:spPr>
        <a:xfrm>
          <a:off x="0" y="1001465"/>
          <a:ext cx="11591806" cy="798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E1286-DB89-4773-A6A8-BFF586817360}">
      <dsp:nvSpPr>
        <dsp:cNvPr id="0" name=""/>
        <dsp:cNvSpPr/>
      </dsp:nvSpPr>
      <dsp:spPr>
        <a:xfrm>
          <a:off x="241447" y="1181055"/>
          <a:ext cx="438996" cy="438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C4616-DD41-4BEF-83E9-0A00B78EAC50}">
      <dsp:nvSpPr>
        <dsp:cNvPr id="0" name=""/>
        <dsp:cNvSpPr/>
      </dsp:nvSpPr>
      <dsp:spPr>
        <a:xfrm>
          <a:off x="921892" y="1001465"/>
          <a:ext cx="5216312" cy="79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4" tIns="84474" rIns="84474" bIns="844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UML for Analysis</a:t>
          </a:r>
          <a:endParaRPr lang="en-US" sz="1900" kern="1200"/>
        </a:p>
      </dsp:txBody>
      <dsp:txXfrm>
        <a:off x="921892" y="1001465"/>
        <a:ext cx="5216312" cy="798174"/>
      </dsp:txXfrm>
    </dsp:sp>
    <dsp:sp modelId="{26FD89C6-8F67-4046-8A70-BC929BEB031D}">
      <dsp:nvSpPr>
        <dsp:cNvPr id="0" name=""/>
        <dsp:cNvSpPr/>
      </dsp:nvSpPr>
      <dsp:spPr>
        <a:xfrm>
          <a:off x="6138204" y="1001465"/>
          <a:ext cx="5453601" cy="79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4" tIns="84474" rIns="84474" bIns="8447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Simplified Diagram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Avoid implementation decisions</a:t>
          </a:r>
          <a:endParaRPr lang="en-US" sz="1700" kern="1200"/>
        </a:p>
      </dsp:txBody>
      <dsp:txXfrm>
        <a:off x="6138204" y="1001465"/>
        <a:ext cx="5453601" cy="798174"/>
      </dsp:txXfrm>
    </dsp:sp>
    <dsp:sp modelId="{C5CAB68B-56B5-4CCF-9419-C3DBE6D25259}">
      <dsp:nvSpPr>
        <dsp:cNvPr id="0" name=""/>
        <dsp:cNvSpPr/>
      </dsp:nvSpPr>
      <dsp:spPr>
        <a:xfrm>
          <a:off x="0" y="1999184"/>
          <a:ext cx="11591806" cy="798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5EBB1-583F-4A72-A79F-C56EA40C1AF3}">
      <dsp:nvSpPr>
        <dsp:cNvPr id="0" name=""/>
        <dsp:cNvSpPr/>
      </dsp:nvSpPr>
      <dsp:spPr>
        <a:xfrm>
          <a:off x="241447" y="2178773"/>
          <a:ext cx="438996" cy="438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65FC2-3E3E-4248-A923-C756D257A25D}">
      <dsp:nvSpPr>
        <dsp:cNvPr id="0" name=""/>
        <dsp:cNvSpPr/>
      </dsp:nvSpPr>
      <dsp:spPr>
        <a:xfrm>
          <a:off x="921892" y="1999184"/>
          <a:ext cx="5216312" cy="79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4" tIns="84474" rIns="84474" bIns="844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Class Diagram as Entity Diagram</a:t>
          </a:r>
          <a:endParaRPr lang="en-US" sz="1900" kern="1200"/>
        </a:p>
      </dsp:txBody>
      <dsp:txXfrm>
        <a:off x="921892" y="1999184"/>
        <a:ext cx="5216312" cy="798174"/>
      </dsp:txXfrm>
    </dsp:sp>
    <dsp:sp modelId="{DA4D387F-F6D8-4B4B-8AFE-D172FF1A7D38}">
      <dsp:nvSpPr>
        <dsp:cNvPr id="0" name=""/>
        <dsp:cNvSpPr/>
      </dsp:nvSpPr>
      <dsp:spPr>
        <a:xfrm>
          <a:off x="6138204" y="1999184"/>
          <a:ext cx="5453601" cy="79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4" tIns="84474" rIns="84474" bIns="8447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Represent domain objects and their attributes</a:t>
          </a:r>
          <a:endParaRPr lang="en-US" sz="1700" kern="1200"/>
        </a:p>
      </dsp:txBody>
      <dsp:txXfrm>
        <a:off x="6138204" y="1999184"/>
        <a:ext cx="5453601" cy="798174"/>
      </dsp:txXfrm>
    </dsp:sp>
    <dsp:sp modelId="{140AFFC1-C2A0-4E8F-B4BD-AC31100DA0A6}">
      <dsp:nvSpPr>
        <dsp:cNvPr id="0" name=""/>
        <dsp:cNvSpPr/>
      </dsp:nvSpPr>
      <dsp:spPr>
        <a:xfrm>
          <a:off x="0" y="2996903"/>
          <a:ext cx="11591806" cy="798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D2DA3-D12C-4CED-8B48-6ECAA0B938CE}">
      <dsp:nvSpPr>
        <dsp:cNvPr id="0" name=""/>
        <dsp:cNvSpPr/>
      </dsp:nvSpPr>
      <dsp:spPr>
        <a:xfrm>
          <a:off x="241447" y="3176492"/>
          <a:ext cx="438996" cy="4389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7F238-9274-4638-B4B0-C9C2C80438DF}">
      <dsp:nvSpPr>
        <dsp:cNvPr id="0" name=""/>
        <dsp:cNvSpPr/>
      </dsp:nvSpPr>
      <dsp:spPr>
        <a:xfrm>
          <a:off x="921892" y="2996903"/>
          <a:ext cx="5216312" cy="79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4" tIns="84474" rIns="84474" bIns="844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Sequence Diagram</a:t>
          </a:r>
          <a:endParaRPr lang="en-US" sz="1900" kern="1200"/>
        </a:p>
      </dsp:txBody>
      <dsp:txXfrm>
        <a:off x="921892" y="2996903"/>
        <a:ext cx="5216312" cy="798174"/>
      </dsp:txXfrm>
    </dsp:sp>
    <dsp:sp modelId="{34C8DE29-1AD6-45B7-8895-55F5817E352D}">
      <dsp:nvSpPr>
        <dsp:cNvPr id="0" name=""/>
        <dsp:cNvSpPr/>
      </dsp:nvSpPr>
      <dsp:spPr>
        <a:xfrm>
          <a:off x="6138204" y="2996903"/>
          <a:ext cx="5453601" cy="79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4" tIns="84474" rIns="84474" bIns="8447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Represent exchange between the system and users or external systems</a:t>
          </a:r>
          <a:endParaRPr lang="en-US" sz="1700" kern="1200"/>
        </a:p>
      </dsp:txBody>
      <dsp:txXfrm>
        <a:off x="6138204" y="2996903"/>
        <a:ext cx="5453601" cy="798174"/>
      </dsp:txXfrm>
    </dsp:sp>
    <dsp:sp modelId="{6D48C3BA-6191-4754-9B9A-486D6D54FFE3}">
      <dsp:nvSpPr>
        <dsp:cNvPr id="0" name=""/>
        <dsp:cNvSpPr/>
      </dsp:nvSpPr>
      <dsp:spPr>
        <a:xfrm>
          <a:off x="0" y="3994621"/>
          <a:ext cx="11591806" cy="7981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02BE6-2206-4137-8392-B824178C67F7}">
      <dsp:nvSpPr>
        <dsp:cNvPr id="0" name=""/>
        <dsp:cNvSpPr/>
      </dsp:nvSpPr>
      <dsp:spPr>
        <a:xfrm>
          <a:off x="241447" y="4174211"/>
          <a:ext cx="438996" cy="4389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127A1-43C9-4A88-AFC2-E1368F7FC7CF}">
      <dsp:nvSpPr>
        <dsp:cNvPr id="0" name=""/>
        <dsp:cNvSpPr/>
      </dsp:nvSpPr>
      <dsp:spPr>
        <a:xfrm>
          <a:off x="921892" y="3994621"/>
          <a:ext cx="5216312" cy="79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4" tIns="84474" rIns="84474" bIns="844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Activity Diagram</a:t>
          </a:r>
          <a:endParaRPr lang="en-US" sz="1900" kern="1200"/>
        </a:p>
      </dsp:txBody>
      <dsp:txXfrm>
        <a:off x="921892" y="3994621"/>
        <a:ext cx="5216312" cy="798174"/>
      </dsp:txXfrm>
    </dsp:sp>
    <dsp:sp modelId="{D3E386E0-8587-4612-BE31-3A1245B31AC8}">
      <dsp:nvSpPr>
        <dsp:cNvPr id="0" name=""/>
        <dsp:cNvSpPr/>
      </dsp:nvSpPr>
      <dsp:spPr>
        <a:xfrm>
          <a:off x="6138204" y="3994621"/>
          <a:ext cx="5453601" cy="79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4" tIns="84474" rIns="84474" bIns="8447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Represent high level Business Processes</a:t>
          </a:r>
          <a:endParaRPr lang="en-US" sz="1700" kern="1200"/>
        </a:p>
      </dsp:txBody>
      <dsp:txXfrm>
        <a:off x="6138204" y="3994621"/>
        <a:ext cx="5453601" cy="798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059" cy="512111"/>
          </a:xfrm>
          <a:prstGeom prst="rect">
            <a:avLst/>
          </a:prstGeom>
        </p:spPr>
        <p:txBody>
          <a:bodyPr vert="horz" lIns="86841" tIns="43420" rIns="86841" bIns="43420" rtlCol="0"/>
          <a:lstStyle>
            <a:lvl1pPr algn="l">
              <a:defRPr sz="11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0751" y="0"/>
            <a:ext cx="3077059" cy="512111"/>
          </a:xfrm>
          <a:prstGeom prst="rect">
            <a:avLst/>
          </a:prstGeom>
        </p:spPr>
        <p:txBody>
          <a:bodyPr vert="horz" lIns="86841" tIns="43420" rIns="86841" bIns="43420" rtlCol="0"/>
          <a:lstStyle>
            <a:lvl1pPr algn="r">
              <a:defRPr sz="1100"/>
            </a:lvl1pPr>
          </a:lstStyle>
          <a:p>
            <a:fld id="{DEF4446F-57A9-4DDF-AE1F-4491291CF16B}" type="datetimeFigureOut">
              <a:rPr lang="fr-FR" smtClean="0"/>
              <a:pPr/>
              <a:t>26/06/2023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0983"/>
            <a:ext cx="3077059" cy="512110"/>
          </a:xfrm>
          <a:prstGeom prst="rect">
            <a:avLst/>
          </a:prstGeom>
        </p:spPr>
        <p:txBody>
          <a:bodyPr vert="horz" lIns="86841" tIns="43420" rIns="86841" bIns="43420" rtlCol="0" anchor="b"/>
          <a:lstStyle>
            <a:lvl1pPr algn="l">
              <a:defRPr sz="11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0751" y="9720983"/>
            <a:ext cx="3077059" cy="512110"/>
          </a:xfrm>
          <a:prstGeom prst="rect">
            <a:avLst/>
          </a:prstGeom>
        </p:spPr>
        <p:txBody>
          <a:bodyPr vert="horz" lIns="86841" tIns="43420" rIns="86841" bIns="43420" rtlCol="0" anchor="b"/>
          <a:lstStyle>
            <a:lvl1pPr algn="r">
              <a:defRPr sz="1100"/>
            </a:lvl1pPr>
          </a:lstStyle>
          <a:p>
            <a:fld id="{E012DD4E-0D97-48A1-AA7E-A06EC0D5DF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121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77875"/>
            <a:ext cx="6818313" cy="383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09632" y="4861252"/>
            <a:ext cx="5678546" cy="46044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8550" cy="5105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687488" algn="l"/>
                <a:tab pos="1374976" algn="l"/>
                <a:tab pos="2062463" algn="l"/>
                <a:tab pos="2749951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DejaVuSans" charset="0"/>
                <a:cs typeface="DejaVuSans" charset="0"/>
              </a:defRPr>
            </a:lvl1pPr>
          </a:lstStyle>
          <a:p>
            <a:endParaRPr lang="fr-F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019259" y="0"/>
            <a:ext cx="3078550" cy="5105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687488" algn="l"/>
                <a:tab pos="1374976" algn="l"/>
                <a:tab pos="2062463" algn="l"/>
                <a:tab pos="2749951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DejaVuSans" charset="0"/>
                <a:cs typeface="DejaVuSans" charset="0"/>
              </a:defRPr>
            </a:lvl1pPr>
          </a:lstStyle>
          <a:p>
            <a:endParaRPr lang="fr-F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722502"/>
            <a:ext cx="3078550" cy="5105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687488" algn="l"/>
                <a:tab pos="1374976" algn="l"/>
                <a:tab pos="2062463" algn="l"/>
                <a:tab pos="2749951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DejaVuSans" charset="0"/>
                <a:cs typeface="DejaVuSans" charset="0"/>
              </a:defRPr>
            </a:lvl1pPr>
          </a:lstStyle>
          <a:p>
            <a:endParaRPr lang="fr-FR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019259" y="9722502"/>
            <a:ext cx="3078550" cy="5105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687488" algn="l"/>
                <a:tab pos="1374976" algn="l"/>
                <a:tab pos="2062463" algn="l"/>
                <a:tab pos="2749951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DejaVuSans" charset="0"/>
                <a:cs typeface="DejaVuSans" charset="0"/>
              </a:defRPr>
            </a:lvl1pPr>
          </a:lstStyle>
          <a:p>
            <a:fld id="{4371DFB3-055F-4746-86F7-8D7EECE51588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17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C148D5-C4F7-491F-A0FD-202F87879F03}" type="slidenum">
              <a:rPr lang="fr-FR"/>
              <a:pPr/>
              <a:t>1</a:t>
            </a:fld>
            <a:endParaRPr lang="fr-FR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864678" y="711180"/>
            <a:ext cx="4651368" cy="35559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6841" tIns="43420" rIns="86841" bIns="43420" anchor="ctr"/>
          <a:lstStyle/>
          <a:p>
            <a:endParaRPr lang="fr-FR"/>
          </a:p>
        </p:txBody>
      </p:sp>
      <p:sp>
        <p:nvSpPr>
          <p:cNvPr id="4096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851261" y="4504141"/>
            <a:ext cx="4678203" cy="426860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451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6E4CC0C-84AF-431A-86B1-E5085FDC90B8}" type="slidenum">
              <a:rPr lang="fr-FR"/>
              <a:pPr/>
              <a:t>34</a:t>
            </a:fld>
            <a:endParaRPr lang="fr-FR"/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864678" y="711180"/>
            <a:ext cx="4651368" cy="35559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841" tIns="43420" rIns="86841" bIns="43420" anchor="ctr"/>
          <a:lstStyle/>
          <a:p>
            <a:endParaRPr lang="fr-FR"/>
          </a:p>
        </p:txBody>
      </p:sp>
      <p:sp>
        <p:nvSpPr>
          <p:cNvPr id="33796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851261" y="4504141"/>
            <a:ext cx="4678203" cy="4268601"/>
          </a:xfrm>
          <a:noFill/>
          <a:ln/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445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952BCA-277E-4130-9116-C21F68263355}" type="slidenum">
              <a:rPr lang="fr-FR"/>
              <a:pPr/>
              <a:t>37</a:t>
            </a:fld>
            <a:endParaRPr lang="fr-FR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77875"/>
            <a:ext cx="6819900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9632" y="4861252"/>
            <a:ext cx="5680036" cy="45193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73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B7C2F6-71F6-4CDE-B3E0-24E8752208F7}" type="slidenum">
              <a:rPr lang="fr-FR"/>
              <a:pPr/>
              <a:t>48</a:t>
            </a:fld>
            <a:endParaRPr lang="fr-FR"/>
          </a:p>
        </p:txBody>
      </p:sp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864678" y="711180"/>
            <a:ext cx="4651368" cy="35559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6841" tIns="43420" rIns="86841" bIns="43420" anchor="ctr"/>
          <a:lstStyle/>
          <a:p>
            <a:endParaRPr lang="fr-FR"/>
          </a:p>
        </p:txBody>
      </p:sp>
      <p:sp>
        <p:nvSpPr>
          <p:cNvPr id="4198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851261" y="4504141"/>
            <a:ext cx="4678203" cy="426860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69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32FB08-32BA-4EAC-ACF5-928EAB591A19}" type="slidenum">
              <a:rPr lang="fr-FR"/>
              <a:pPr/>
              <a:t>9</a:t>
            </a:fld>
            <a:endParaRPr lang="fr-FR"/>
          </a:p>
        </p:txBody>
      </p:sp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864678" y="711180"/>
            <a:ext cx="4651368" cy="35559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6841" tIns="43420" rIns="86841" bIns="43420" anchor="ctr"/>
          <a:lstStyle/>
          <a:p>
            <a:endParaRPr lang="fr-FR"/>
          </a:p>
        </p:txBody>
      </p:sp>
      <p:sp>
        <p:nvSpPr>
          <p:cNvPr id="5017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851261" y="4504141"/>
            <a:ext cx="4678203" cy="426860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18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D1AC76-AFC7-4FEB-A235-9981B330ACD1}" type="slidenum">
              <a:rPr lang="fr-FR"/>
              <a:pPr/>
              <a:t>10</a:t>
            </a:fld>
            <a:endParaRPr lang="fr-FR"/>
          </a:p>
        </p:txBody>
      </p:sp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864678" y="711180"/>
            <a:ext cx="4651368" cy="35559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6841" tIns="43420" rIns="86841" bIns="43420" anchor="ctr"/>
          <a:lstStyle/>
          <a:p>
            <a:endParaRPr lang="fr-FR"/>
          </a:p>
        </p:txBody>
      </p:sp>
      <p:sp>
        <p:nvSpPr>
          <p:cNvPr id="6144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851261" y="4504141"/>
            <a:ext cx="4678203" cy="426708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85473" tIns="44446" rIns="85473" bIns="44446"/>
          <a:lstStyle/>
          <a:p>
            <a:pPr marL="205040" indent="-205040" eaLnBrk="1">
              <a:lnSpc>
                <a:spcPct val="93000"/>
              </a:lnSpc>
              <a:spcBef>
                <a:spcPts val="427"/>
              </a:spcBef>
              <a:buSzPct val="45000"/>
              <a:tabLst>
                <a:tab pos="687488" algn="l"/>
                <a:tab pos="1374976" algn="l"/>
                <a:tab pos="2062463" algn="l"/>
                <a:tab pos="2749951" algn="l"/>
                <a:tab pos="3437439" algn="l"/>
                <a:tab pos="4124927" algn="l"/>
              </a:tabLst>
            </a:pPr>
            <a:r>
              <a:rPr lang="fr-FR" dirty="0">
                <a:latin typeface="Arial" charset="0"/>
                <a:ea typeface="msmincho" charset="0"/>
                <a:cs typeface="msmincho" charset="0"/>
              </a:rPr>
              <a:t>Définition d’un vocabulaire et de règles de construction.</a:t>
            </a:r>
          </a:p>
          <a:p>
            <a:pPr marL="205040" indent="-205040" eaLnBrk="1">
              <a:lnSpc>
                <a:spcPct val="93000"/>
              </a:lnSpc>
              <a:spcBef>
                <a:spcPts val="427"/>
              </a:spcBef>
              <a:buSzPct val="45000"/>
              <a:tabLst>
                <a:tab pos="687488" algn="l"/>
                <a:tab pos="1374976" algn="l"/>
                <a:tab pos="2062463" algn="l"/>
                <a:tab pos="2749951" algn="l"/>
                <a:tab pos="3437439" algn="l"/>
                <a:tab pos="4124927" algn="l"/>
              </a:tabLst>
            </a:pPr>
            <a:r>
              <a:rPr lang="fr-FR" dirty="0">
                <a:latin typeface="Arial" charset="0"/>
                <a:ea typeface="msmincho" charset="0"/>
                <a:cs typeface="msmincho" charset="0"/>
              </a:rPr>
              <a:t>Modélisation graphique = atout majeur</a:t>
            </a:r>
          </a:p>
          <a:p>
            <a:pPr marL="205040" indent="-205040" eaLnBrk="1">
              <a:lnSpc>
                <a:spcPct val="93000"/>
              </a:lnSpc>
              <a:spcBef>
                <a:spcPts val="427"/>
              </a:spcBef>
              <a:buSzPct val="45000"/>
              <a:tabLst>
                <a:tab pos="687488" algn="l"/>
                <a:tab pos="1374976" algn="l"/>
                <a:tab pos="2062463" algn="l"/>
                <a:tab pos="2749951" algn="l"/>
                <a:tab pos="3437439" algn="l"/>
                <a:tab pos="4124927" algn="l"/>
              </a:tabLst>
            </a:pPr>
            <a:r>
              <a:rPr lang="fr-FR" dirty="0">
                <a:latin typeface="Arial" charset="0"/>
                <a:ea typeface="msmincho" charset="0"/>
                <a:cs typeface="msmincho" charset="0"/>
              </a:rPr>
              <a:t>Construction de modèles précis, non ambigus</a:t>
            </a:r>
          </a:p>
          <a:p>
            <a:pPr marL="205040" indent="-205040" eaLnBrk="1">
              <a:lnSpc>
                <a:spcPct val="93000"/>
              </a:lnSpc>
              <a:spcBef>
                <a:spcPts val="427"/>
              </a:spcBef>
              <a:buSzPct val="45000"/>
              <a:tabLst>
                <a:tab pos="687488" algn="l"/>
                <a:tab pos="1374976" algn="l"/>
                <a:tab pos="2062463" algn="l"/>
                <a:tab pos="2749951" algn="l"/>
                <a:tab pos="3437439" algn="l"/>
                <a:tab pos="4124927" algn="l"/>
              </a:tabLst>
            </a:pPr>
            <a:r>
              <a:rPr lang="fr-FR" dirty="0">
                <a:latin typeface="Arial" charset="0"/>
                <a:ea typeface="msmincho" charset="0"/>
                <a:cs typeface="msmincho" charset="0"/>
              </a:rPr>
              <a:t>Traduction des modèles en langage de programmation objet.</a:t>
            </a:r>
          </a:p>
        </p:txBody>
      </p:sp>
    </p:spTree>
    <p:extLst>
      <p:ext uri="{BB962C8B-B14F-4D97-AF65-F5344CB8AC3E}">
        <p14:creationId xmlns:p14="http://schemas.microsoft.com/office/powerpoint/2010/main" val="394921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D131A5-F7EE-4FF8-B5DA-6CFDA6B26009}" type="slidenum">
              <a:rPr lang="fr-FR"/>
              <a:pPr/>
              <a:t>11</a:t>
            </a:fld>
            <a:endParaRPr lang="fr-FR"/>
          </a:p>
        </p:txBody>
      </p:sp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864678" y="711180"/>
            <a:ext cx="4651368" cy="35559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6841" tIns="43420" rIns="86841" bIns="43420" anchor="ctr"/>
          <a:lstStyle/>
          <a:p>
            <a:endParaRPr lang="fr-FR"/>
          </a:p>
        </p:txBody>
      </p:sp>
      <p:sp>
        <p:nvSpPr>
          <p:cNvPr id="6246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851261" y="4504141"/>
            <a:ext cx="4678203" cy="4267081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85473" tIns="44446" rIns="85473" bIns="44446"/>
          <a:lstStyle/>
          <a:p>
            <a:pPr marL="205040" indent="-205040" eaLnBrk="1">
              <a:lnSpc>
                <a:spcPct val="93000"/>
              </a:lnSpc>
              <a:spcBef>
                <a:spcPts val="427"/>
              </a:spcBef>
              <a:buSzPct val="45000"/>
              <a:tabLst>
                <a:tab pos="687488" algn="l"/>
                <a:tab pos="1374976" algn="l"/>
                <a:tab pos="2062463" algn="l"/>
                <a:tab pos="2749951" algn="l"/>
                <a:tab pos="3437439" algn="l"/>
                <a:tab pos="4124927" algn="l"/>
              </a:tabLst>
            </a:pPr>
            <a:r>
              <a:rPr lang="fr-FR" dirty="0">
                <a:latin typeface="Arial" charset="0"/>
                <a:ea typeface="msmincho" charset="0"/>
                <a:cs typeface="msmincho" charset="0"/>
              </a:rPr>
              <a:t>Définition d’un vocabulaire et de règles de construction.</a:t>
            </a:r>
          </a:p>
          <a:p>
            <a:pPr marL="205040" indent="-205040" eaLnBrk="1">
              <a:lnSpc>
                <a:spcPct val="93000"/>
              </a:lnSpc>
              <a:spcBef>
                <a:spcPts val="427"/>
              </a:spcBef>
              <a:buSzPct val="45000"/>
              <a:tabLst>
                <a:tab pos="687488" algn="l"/>
                <a:tab pos="1374976" algn="l"/>
                <a:tab pos="2062463" algn="l"/>
                <a:tab pos="2749951" algn="l"/>
                <a:tab pos="3437439" algn="l"/>
                <a:tab pos="4124927" algn="l"/>
              </a:tabLst>
            </a:pPr>
            <a:r>
              <a:rPr lang="fr-FR" dirty="0">
                <a:latin typeface="Arial" charset="0"/>
                <a:ea typeface="msmincho" charset="0"/>
                <a:cs typeface="msmincho" charset="0"/>
              </a:rPr>
              <a:t>Modélisation graphique = atout majeur</a:t>
            </a:r>
          </a:p>
          <a:p>
            <a:pPr marL="205040" indent="-205040" eaLnBrk="1">
              <a:lnSpc>
                <a:spcPct val="93000"/>
              </a:lnSpc>
              <a:spcBef>
                <a:spcPts val="427"/>
              </a:spcBef>
              <a:buSzPct val="45000"/>
              <a:tabLst>
                <a:tab pos="687488" algn="l"/>
                <a:tab pos="1374976" algn="l"/>
                <a:tab pos="2062463" algn="l"/>
                <a:tab pos="2749951" algn="l"/>
                <a:tab pos="3437439" algn="l"/>
                <a:tab pos="4124927" algn="l"/>
              </a:tabLst>
            </a:pPr>
            <a:r>
              <a:rPr lang="fr-FR" dirty="0">
                <a:latin typeface="Arial" charset="0"/>
                <a:ea typeface="msmincho" charset="0"/>
                <a:cs typeface="msmincho" charset="0"/>
              </a:rPr>
              <a:t>Construction de modèles précis, non ambigus</a:t>
            </a:r>
          </a:p>
          <a:p>
            <a:pPr marL="205040" indent="-205040" eaLnBrk="1">
              <a:lnSpc>
                <a:spcPct val="93000"/>
              </a:lnSpc>
              <a:spcBef>
                <a:spcPts val="427"/>
              </a:spcBef>
              <a:buSzPct val="45000"/>
              <a:tabLst>
                <a:tab pos="687488" algn="l"/>
                <a:tab pos="1374976" algn="l"/>
                <a:tab pos="2062463" algn="l"/>
                <a:tab pos="2749951" algn="l"/>
                <a:tab pos="3437439" algn="l"/>
                <a:tab pos="4124927" algn="l"/>
              </a:tabLst>
            </a:pPr>
            <a:r>
              <a:rPr lang="fr-FR" dirty="0">
                <a:latin typeface="Arial" charset="0"/>
                <a:ea typeface="msmincho" charset="0"/>
                <a:cs typeface="msmincho" charset="0"/>
              </a:rPr>
              <a:t>Traduction des modèles en langage de programmation objet.</a:t>
            </a:r>
          </a:p>
        </p:txBody>
      </p:sp>
    </p:spTree>
    <p:extLst>
      <p:ext uri="{BB962C8B-B14F-4D97-AF65-F5344CB8AC3E}">
        <p14:creationId xmlns:p14="http://schemas.microsoft.com/office/powerpoint/2010/main" val="1100205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3F62A9-1758-4328-B6CA-ADE33696D748}" type="slidenum">
              <a:rPr lang="fr-FR"/>
              <a:pPr/>
              <a:t>12</a:t>
            </a:fld>
            <a:endParaRPr lang="fr-FR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864678" y="711180"/>
            <a:ext cx="4651368" cy="35559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6841" tIns="43420" rIns="86841" bIns="43420" anchor="ctr"/>
          <a:lstStyle/>
          <a:p>
            <a:endParaRPr lang="fr-FR"/>
          </a:p>
        </p:txBody>
      </p:sp>
      <p:sp>
        <p:nvSpPr>
          <p:cNvPr id="3789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851261" y="4504141"/>
            <a:ext cx="4678203" cy="426860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578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8F9B6E-D536-4092-A660-6ECE7758E323}" type="slidenum">
              <a:rPr lang="fr-FR"/>
              <a:pPr/>
              <a:t>18</a:t>
            </a:fld>
            <a:endParaRPr lang="fr-FR"/>
          </a:p>
        </p:txBody>
      </p:sp>
      <p:sp>
        <p:nvSpPr>
          <p:cNvPr id="491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0163" y="711200"/>
            <a:ext cx="6321425" cy="3556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51261" y="4504141"/>
            <a:ext cx="4678203" cy="426860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484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E750D8-6C48-4BA7-81A8-08FB81E4EC72}" type="slidenum">
              <a:rPr lang="fr-FR"/>
              <a:pPr/>
              <a:t>21</a:t>
            </a:fld>
            <a:endParaRPr lang="fr-FR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864678" y="711180"/>
            <a:ext cx="4651368" cy="35559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6841" tIns="43420" rIns="86841" bIns="43420" anchor="ctr"/>
          <a:lstStyle/>
          <a:p>
            <a:endParaRPr lang="fr-FR"/>
          </a:p>
        </p:txBody>
      </p:sp>
      <p:sp>
        <p:nvSpPr>
          <p:cNvPr id="3686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851261" y="4504141"/>
            <a:ext cx="4678203" cy="426860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963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74283F-1F2C-4E6C-94EB-877F7CAE60ED}" type="slidenum">
              <a:rPr lang="fr-FR"/>
              <a:pPr/>
              <a:t>27</a:t>
            </a:fld>
            <a:endParaRPr lang="fr-FR"/>
          </a:p>
        </p:txBody>
      </p:sp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864678" y="711180"/>
            <a:ext cx="4651368" cy="35559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6841" tIns="43420" rIns="86841" bIns="43420" anchor="ctr"/>
          <a:lstStyle/>
          <a:p>
            <a:endParaRPr lang="fr-FR"/>
          </a:p>
        </p:txBody>
      </p:sp>
      <p:sp>
        <p:nvSpPr>
          <p:cNvPr id="6246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851261" y="4504141"/>
            <a:ext cx="4678203" cy="426860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49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346D5D-A085-4AB6-81F5-CB353231A318}" type="slidenum">
              <a:rPr lang="fr-FR"/>
              <a:pPr/>
              <a:t>30</a:t>
            </a:fld>
            <a:endParaRPr lang="fr-FR"/>
          </a:p>
        </p:txBody>
      </p:sp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864678" y="711180"/>
            <a:ext cx="4651368" cy="35559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6841" tIns="43420" rIns="86841" bIns="43420" anchor="ctr"/>
          <a:lstStyle/>
          <a:p>
            <a:endParaRPr lang="fr-FR"/>
          </a:p>
        </p:txBody>
      </p:sp>
      <p:sp>
        <p:nvSpPr>
          <p:cNvPr id="1843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851261" y="4504141"/>
            <a:ext cx="4678203" cy="426860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962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D0C4B-6168-4C09-98AC-3CAEB7238CF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EA159-A175-404B-9A06-0FE630B73AB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9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E9412-6475-4285-A869-B35FE1FD8D6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77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76C6-D3CC-4102-AC11-AAF4A3E491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870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1198C-D823-471C-B39B-1DBD0769E1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981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FA43-C226-4F90-8B58-94ABCD43837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02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35C3-7065-4485-87E7-FFF2144030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32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34C3-DBB0-4372-B095-69EE5F793C8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46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399A5-CE0F-464D-A4D0-0EE7856AFF6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61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0057-0EDE-45B5-B10C-84E0AC26108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51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8C7-1A8D-44C0-94EC-F63F56C1AD8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99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B477C-1BA2-4679-A92B-391141BB1C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68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2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31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35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ml.org/" TargetMode="External"/><Relationship Id="rId3" Type="http://schemas.openxmlformats.org/officeDocument/2006/relationships/tags" Target="../tags/tag60.xml"/><Relationship Id="rId7" Type="http://schemas.openxmlformats.org/officeDocument/2006/relationships/hyperlink" Target="http://www.awprofessional.com/title/0321193687" TargetMode="Externa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hyperlink" Target="https://www.visual-paradigm.com/guide/uml-unified-modeling-language/what-is-uml/" TargetMode="External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6.xml"/><Relationship Id="rId7" Type="http://schemas.openxmlformats.org/officeDocument/2006/relationships/hyperlink" Target="http://www.omg.org/" TargetMode="Externa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UML and software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E1B7A95-9698-4626-BC7D-3EDF37855806}" type="slidenum">
              <a:rPr lang="fr-FR" smtClean="0"/>
              <a:pPr/>
              <a:t>1</a:t>
            </a:fld>
            <a:endParaRPr lang="fr-FR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/>
              <a:t>UML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textual</a:t>
            </a:r>
            <a:r>
              <a:rPr lang="fr-FR" dirty="0"/>
              <a:t> and </a:t>
            </a:r>
            <a:r>
              <a:rPr lang="fr-FR" dirty="0" err="1"/>
              <a:t>graphical</a:t>
            </a:r>
            <a:r>
              <a:rPr lang="fr-FR" dirty="0"/>
              <a:t> modeling </a:t>
            </a:r>
            <a:r>
              <a:rPr lang="fr-FR" dirty="0" err="1"/>
              <a:t>language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Understand</a:t>
            </a:r>
            <a:r>
              <a:rPr lang="fr-FR" dirty="0"/>
              <a:t> and design </a:t>
            </a:r>
            <a:r>
              <a:rPr lang="fr-FR" dirty="0" err="1"/>
              <a:t>requirements</a:t>
            </a:r>
            <a:r>
              <a:rPr lang="fr-FR" dirty="0"/>
              <a:t>, </a:t>
            </a:r>
          </a:p>
          <a:p>
            <a:pPr lvl="1"/>
            <a:r>
              <a:rPr lang="fr-FR" dirty="0" err="1"/>
              <a:t>communicate</a:t>
            </a:r>
            <a:endParaRPr lang="fr-FR" dirty="0"/>
          </a:p>
          <a:p>
            <a:pPr lvl="1"/>
            <a:r>
              <a:rPr lang="fr-FR" dirty="0" err="1"/>
              <a:t>specify</a:t>
            </a:r>
            <a:r>
              <a:rPr lang="fr-FR" dirty="0"/>
              <a:t>, </a:t>
            </a:r>
          </a:p>
          <a:p>
            <a:pPr lvl="1"/>
            <a:r>
              <a:rPr lang="fr-FR" dirty="0"/>
              <a:t>document, </a:t>
            </a:r>
          </a:p>
          <a:p>
            <a:pPr lvl="1"/>
            <a:r>
              <a:rPr lang="fr-FR" dirty="0" err="1"/>
              <a:t>architect</a:t>
            </a:r>
            <a:r>
              <a:rPr lang="fr-FR" dirty="0"/>
              <a:t>, </a:t>
            </a:r>
          </a:p>
          <a:p>
            <a:pPr lvl="1"/>
            <a:r>
              <a:rPr lang="fr-FR" dirty="0"/>
              <a:t>design.</a:t>
            </a:r>
          </a:p>
          <a:p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for software intensive </a:t>
            </a:r>
            <a:r>
              <a:rPr lang="fr-FR" dirty="0" err="1"/>
              <a:t>systems</a:t>
            </a:r>
            <a:endParaRPr lang="fr-FR" dirty="0"/>
          </a:p>
          <a:p>
            <a:pPr lvl="1"/>
            <a:r>
              <a:rPr lang="fr-FR" dirty="0" err="1"/>
              <a:t>bank</a:t>
            </a:r>
            <a:r>
              <a:rPr lang="fr-FR" dirty="0"/>
              <a:t>, </a:t>
            </a:r>
            <a:r>
              <a:rPr lang="fr-FR" dirty="0" err="1"/>
              <a:t>telecommunications</a:t>
            </a:r>
            <a:r>
              <a:rPr lang="fr-FR" dirty="0"/>
              <a:t>, </a:t>
            </a:r>
            <a:r>
              <a:rPr lang="fr-FR" dirty="0" err="1"/>
              <a:t>industry</a:t>
            </a:r>
            <a:r>
              <a:rPr lang="fr-FR" dirty="0"/>
              <a:t>, </a:t>
            </a:r>
            <a:r>
              <a:rPr lang="fr-FR" dirty="0" err="1"/>
              <a:t>avionics</a:t>
            </a:r>
            <a:r>
              <a:rPr lang="fr-FR" dirty="0"/>
              <a:t>, </a:t>
            </a:r>
            <a:r>
              <a:rPr lang="fr-FR" dirty="0" err="1"/>
              <a:t>healthcare</a:t>
            </a:r>
            <a:r>
              <a:rPr lang="fr-FR" dirty="0"/>
              <a:t>, … </a:t>
            </a:r>
          </a:p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33F5F544-57A9-41C3-B395-284BE3293434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34A8C38-AAB1-CA5F-1D7C-D5C75C723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6311" y="2699717"/>
            <a:ext cx="1847850" cy="2000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5" name="Rectangle 24584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7" name="Freeform: Shape 24586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422682" cy="2214152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97987" y="561725"/>
            <a:ext cx="8432091" cy="8189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13 diagrams </a:t>
            </a:r>
          </a:p>
        </p:txBody>
      </p:sp>
      <p:pic>
        <p:nvPicPr>
          <p:cNvPr id="3074" name="Picture 2" descr="UML Diagram Types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2786" y="2284701"/>
            <a:ext cx="10001110" cy="45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9" name="Freeform: Shape 24588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0235" y="6920300"/>
            <a:ext cx="7589540" cy="639376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491841" y="7006698"/>
            <a:ext cx="3023949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hangingPunct="1">
              <a:spcAft>
                <a:spcPts val="600"/>
              </a:spcAft>
            </a:pPr>
            <a:fld id="{13E2D965-C206-478F-A9ED-42FC97CA347C}" type="slidenum">
              <a:rPr lang="en-US" sz="1100">
                <a:latin typeface="+mn-lt"/>
              </a:rPr>
              <a:pPr defTabSz="914400" hangingPunct="1">
                <a:spcAft>
                  <a:spcPts val="600"/>
                </a:spcAft>
              </a:pPr>
              <a:t>11</a:t>
            </a:fld>
            <a:endParaRPr lang="en-US" sz="1100"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410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641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839954" y="362864"/>
            <a:ext cx="6890872" cy="1965515"/>
          </a:xfrm>
        </p:spPr>
        <p:txBody>
          <a:bodyPr anchor="b">
            <a:normAutofit/>
          </a:bodyPr>
          <a:lstStyle/>
          <a:p>
            <a:r>
              <a:rPr lang="en-US" sz="5900"/>
              <a:t>Class Diagram</a:t>
            </a:r>
          </a:p>
        </p:txBody>
      </p:sp>
      <p:pic>
        <p:nvPicPr>
          <p:cNvPr id="4100" name="Picture 4099" descr="Models if molecules in science classroom">
            <a:extLst>
              <a:ext uri="{FF2B5EF4-FFF2-40B4-BE49-F238E27FC236}">
                <a16:creationId xmlns:a16="http://schemas.microsoft.com/office/drawing/2014/main" id="{F958A124-3EDD-56CF-12D5-D78CBEB071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37" r="24030" b="-1"/>
          <a:stretch/>
        </p:blipFill>
        <p:spPr>
          <a:xfrm>
            <a:off x="1" y="10"/>
            <a:ext cx="5133994" cy="7559665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0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9954" y="2617939"/>
            <a:ext cx="4677894" cy="20159"/>
          </a:xfrm>
          <a:custGeom>
            <a:avLst/>
            <a:gdLst>
              <a:gd name="connsiteX0" fmla="*/ 0 w 4677894"/>
              <a:gd name="connsiteY0" fmla="*/ 0 h 20159"/>
              <a:gd name="connsiteX1" fmla="*/ 527934 w 4677894"/>
              <a:gd name="connsiteY1" fmla="*/ 0 h 20159"/>
              <a:gd name="connsiteX2" fmla="*/ 1055868 w 4677894"/>
              <a:gd name="connsiteY2" fmla="*/ 0 h 20159"/>
              <a:gd name="connsiteX3" fmla="*/ 1677359 w 4677894"/>
              <a:gd name="connsiteY3" fmla="*/ 0 h 20159"/>
              <a:gd name="connsiteX4" fmla="*/ 2439188 w 4677894"/>
              <a:gd name="connsiteY4" fmla="*/ 0 h 20159"/>
              <a:gd name="connsiteX5" fmla="*/ 3013900 w 4677894"/>
              <a:gd name="connsiteY5" fmla="*/ 0 h 20159"/>
              <a:gd name="connsiteX6" fmla="*/ 3588613 w 4677894"/>
              <a:gd name="connsiteY6" fmla="*/ 0 h 20159"/>
              <a:gd name="connsiteX7" fmla="*/ 4677894 w 4677894"/>
              <a:gd name="connsiteY7" fmla="*/ 0 h 20159"/>
              <a:gd name="connsiteX8" fmla="*/ 4677894 w 4677894"/>
              <a:gd name="connsiteY8" fmla="*/ 20159 h 20159"/>
              <a:gd name="connsiteX9" fmla="*/ 3962844 w 4677894"/>
              <a:gd name="connsiteY9" fmla="*/ 20159 h 20159"/>
              <a:gd name="connsiteX10" fmla="*/ 3388132 w 4677894"/>
              <a:gd name="connsiteY10" fmla="*/ 20159 h 20159"/>
              <a:gd name="connsiteX11" fmla="*/ 2813419 w 4677894"/>
              <a:gd name="connsiteY11" fmla="*/ 20159 h 20159"/>
              <a:gd name="connsiteX12" fmla="*/ 2098370 w 4677894"/>
              <a:gd name="connsiteY12" fmla="*/ 20159 h 20159"/>
              <a:gd name="connsiteX13" fmla="*/ 1336541 w 4677894"/>
              <a:gd name="connsiteY13" fmla="*/ 20159 h 20159"/>
              <a:gd name="connsiteX14" fmla="*/ 808607 w 4677894"/>
              <a:gd name="connsiteY14" fmla="*/ 20159 h 20159"/>
              <a:gd name="connsiteX15" fmla="*/ 0 w 4677894"/>
              <a:gd name="connsiteY15" fmla="*/ 20159 h 20159"/>
              <a:gd name="connsiteX16" fmla="*/ 0 w 4677894"/>
              <a:gd name="connsiteY16" fmla="*/ 0 h 20159"/>
              <a:gd name="connsiteX0" fmla="*/ 0 w 4677894"/>
              <a:gd name="connsiteY0" fmla="*/ 0 h 20159"/>
              <a:gd name="connsiteX1" fmla="*/ 574713 w 4677894"/>
              <a:gd name="connsiteY1" fmla="*/ 0 h 20159"/>
              <a:gd name="connsiteX2" fmla="*/ 1102646 w 4677894"/>
              <a:gd name="connsiteY2" fmla="*/ 0 h 20159"/>
              <a:gd name="connsiteX3" fmla="*/ 1677359 w 4677894"/>
              <a:gd name="connsiteY3" fmla="*/ 0 h 20159"/>
              <a:gd name="connsiteX4" fmla="*/ 2345630 w 4677894"/>
              <a:gd name="connsiteY4" fmla="*/ 0 h 20159"/>
              <a:gd name="connsiteX5" fmla="*/ 3060679 w 4677894"/>
              <a:gd name="connsiteY5" fmla="*/ 0 h 20159"/>
              <a:gd name="connsiteX6" fmla="*/ 3822508 w 4677894"/>
              <a:gd name="connsiteY6" fmla="*/ 0 h 20159"/>
              <a:gd name="connsiteX7" fmla="*/ 4677894 w 4677894"/>
              <a:gd name="connsiteY7" fmla="*/ 0 h 20159"/>
              <a:gd name="connsiteX8" fmla="*/ 4677894 w 4677894"/>
              <a:gd name="connsiteY8" fmla="*/ 20159 h 20159"/>
              <a:gd name="connsiteX9" fmla="*/ 3962844 w 4677894"/>
              <a:gd name="connsiteY9" fmla="*/ 20159 h 20159"/>
              <a:gd name="connsiteX10" fmla="*/ 3201016 w 4677894"/>
              <a:gd name="connsiteY10" fmla="*/ 20159 h 20159"/>
              <a:gd name="connsiteX11" fmla="*/ 2439188 w 4677894"/>
              <a:gd name="connsiteY11" fmla="*/ 20159 h 20159"/>
              <a:gd name="connsiteX12" fmla="*/ 1911254 w 4677894"/>
              <a:gd name="connsiteY12" fmla="*/ 20159 h 20159"/>
              <a:gd name="connsiteX13" fmla="*/ 1196204 w 4677894"/>
              <a:gd name="connsiteY13" fmla="*/ 20159 h 20159"/>
              <a:gd name="connsiteX14" fmla="*/ 574713 w 4677894"/>
              <a:gd name="connsiteY14" fmla="*/ 20159 h 20159"/>
              <a:gd name="connsiteX15" fmla="*/ 0 w 4677894"/>
              <a:gd name="connsiteY15" fmla="*/ 20159 h 20159"/>
              <a:gd name="connsiteX16" fmla="*/ 0 w 4677894"/>
              <a:gd name="connsiteY16" fmla="*/ 0 h 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77894" h="20159" fill="none" extrusionOk="0">
                <a:moveTo>
                  <a:pt x="0" y="0"/>
                </a:moveTo>
                <a:cubicBezTo>
                  <a:pt x="148392" y="12700"/>
                  <a:pt x="299323" y="-26856"/>
                  <a:pt x="527934" y="0"/>
                </a:cubicBezTo>
                <a:cubicBezTo>
                  <a:pt x="743104" y="-234"/>
                  <a:pt x="812738" y="9643"/>
                  <a:pt x="1055868" y="0"/>
                </a:cubicBezTo>
                <a:cubicBezTo>
                  <a:pt x="1295458" y="-31504"/>
                  <a:pt x="1363539" y="-35974"/>
                  <a:pt x="1677359" y="0"/>
                </a:cubicBezTo>
                <a:cubicBezTo>
                  <a:pt x="1973541" y="3586"/>
                  <a:pt x="2182754" y="-30612"/>
                  <a:pt x="2439188" y="0"/>
                </a:cubicBezTo>
                <a:cubicBezTo>
                  <a:pt x="2702947" y="-6421"/>
                  <a:pt x="2855210" y="-37339"/>
                  <a:pt x="3013900" y="0"/>
                </a:cubicBezTo>
                <a:cubicBezTo>
                  <a:pt x="3193623" y="3596"/>
                  <a:pt x="3413328" y="-11851"/>
                  <a:pt x="3588613" y="0"/>
                </a:cubicBezTo>
                <a:cubicBezTo>
                  <a:pt x="3776820" y="-12220"/>
                  <a:pt x="4248756" y="42399"/>
                  <a:pt x="4677894" y="0"/>
                </a:cubicBezTo>
                <a:cubicBezTo>
                  <a:pt x="4677334" y="8047"/>
                  <a:pt x="4677744" y="11220"/>
                  <a:pt x="4677894" y="20159"/>
                </a:cubicBezTo>
                <a:cubicBezTo>
                  <a:pt x="4341150" y="42645"/>
                  <a:pt x="4156771" y="-12880"/>
                  <a:pt x="3962844" y="20159"/>
                </a:cubicBezTo>
                <a:cubicBezTo>
                  <a:pt x="3772663" y="69943"/>
                  <a:pt x="3602726" y="43924"/>
                  <a:pt x="3388132" y="20159"/>
                </a:cubicBezTo>
                <a:cubicBezTo>
                  <a:pt x="3213234" y="10091"/>
                  <a:pt x="2996446" y="51089"/>
                  <a:pt x="2813419" y="20159"/>
                </a:cubicBezTo>
                <a:cubicBezTo>
                  <a:pt x="2604047" y="28403"/>
                  <a:pt x="2338724" y="31781"/>
                  <a:pt x="2098370" y="20159"/>
                </a:cubicBezTo>
                <a:cubicBezTo>
                  <a:pt x="1874785" y="24779"/>
                  <a:pt x="1660389" y="-35377"/>
                  <a:pt x="1336541" y="20159"/>
                </a:cubicBezTo>
                <a:cubicBezTo>
                  <a:pt x="998072" y="38479"/>
                  <a:pt x="989885" y="30220"/>
                  <a:pt x="808607" y="20159"/>
                </a:cubicBezTo>
                <a:cubicBezTo>
                  <a:pt x="613392" y="-16516"/>
                  <a:pt x="357096" y="13602"/>
                  <a:pt x="0" y="20159"/>
                </a:cubicBezTo>
                <a:cubicBezTo>
                  <a:pt x="992" y="14525"/>
                  <a:pt x="-606" y="10279"/>
                  <a:pt x="0" y="0"/>
                </a:cubicBezTo>
                <a:close/>
              </a:path>
              <a:path w="4677894" h="20159" stroke="0" extrusionOk="0">
                <a:moveTo>
                  <a:pt x="0" y="0"/>
                </a:moveTo>
                <a:cubicBezTo>
                  <a:pt x="141486" y="-5658"/>
                  <a:pt x="381855" y="-28338"/>
                  <a:pt x="574713" y="0"/>
                </a:cubicBezTo>
                <a:cubicBezTo>
                  <a:pt x="789595" y="15424"/>
                  <a:pt x="891713" y="39809"/>
                  <a:pt x="1102646" y="0"/>
                </a:cubicBezTo>
                <a:cubicBezTo>
                  <a:pt x="1316965" y="-22619"/>
                  <a:pt x="1538873" y="-7474"/>
                  <a:pt x="1677359" y="0"/>
                </a:cubicBezTo>
                <a:cubicBezTo>
                  <a:pt x="1816365" y="-7076"/>
                  <a:pt x="2193994" y="5326"/>
                  <a:pt x="2345630" y="0"/>
                </a:cubicBezTo>
                <a:cubicBezTo>
                  <a:pt x="2512704" y="12324"/>
                  <a:pt x="2824364" y="7954"/>
                  <a:pt x="3060679" y="0"/>
                </a:cubicBezTo>
                <a:cubicBezTo>
                  <a:pt x="3262278" y="16597"/>
                  <a:pt x="3493401" y="-63675"/>
                  <a:pt x="3822508" y="0"/>
                </a:cubicBezTo>
                <a:cubicBezTo>
                  <a:pt x="4179786" y="47857"/>
                  <a:pt x="4352386" y="65090"/>
                  <a:pt x="4677894" y="0"/>
                </a:cubicBezTo>
                <a:cubicBezTo>
                  <a:pt x="4677210" y="7206"/>
                  <a:pt x="4678631" y="13590"/>
                  <a:pt x="4677894" y="20159"/>
                </a:cubicBezTo>
                <a:cubicBezTo>
                  <a:pt x="4478329" y="54163"/>
                  <a:pt x="4312416" y="36208"/>
                  <a:pt x="3962844" y="20159"/>
                </a:cubicBezTo>
                <a:cubicBezTo>
                  <a:pt x="3610786" y="35110"/>
                  <a:pt x="3437734" y="35656"/>
                  <a:pt x="3201016" y="20159"/>
                </a:cubicBezTo>
                <a:cubicBezTo>
                  <a:pt x="2999459" y="-39769"/>
                  <a:pt x="2702588" y="9830"/>
                  <a:pt x="2439188" y="20159"/>
                </a:cubicBezTo>
                <a:cubicBezTo>
                  <a:pt x="2210641" y="25869"/>
                  <a:pt x="2040466" y="25804"/>
                  <a:pt x="1911254" y="20159"/>
                </a:cubicBezTo>
                <a:cubicBezTo>
                  <a:pt x="1798115" y="9625"/>
                  <a:pt x="1513760" y="-1867"/>
                  <a:pt x="1196204" y="20159"/>
                </a:cubicBezTo>
                <a:cubicBezTo>
                  <a:pt x="940751" y="61861"/>
                  <a:pt x="760418" y="41959"/>
                  <a:pt x="574713" y="20159"/>
                </a:cubicBezTo>
                <a:cubicBezTo>
                  <a:pt x="367202" y="19587"/>
                  <a:pt x="244369" y="30076"/>
                  <a:pt x="0" y="20159"/>
                </a:cubicBezTo>
                <a:cubicBezTo>
                  <a:pt x="239" y="10358"/>
                  <a:pt x="-781" y="9649"/>
                  <a:pt x="0" y="0"/>
                </a:cubicBezTo>
                <a:close/>
              </a:path>
              <a:path w="4677894" h="20159" fill="none" stroke="0" extrusionOk="0">
                <a:moveTo>
                  <a:pt x="0" y="0"/>
                </a:moveTo>
                <a:cubicBezTo>
                  <a:pt x="116874" y="23908"/>
                  <a:pt x="283184" y="-26025"/>
                  <a:pt x="527934" y="0"/>
                </a:cubicBezTo>
                <a:cubicBezTo>
                  <a:pt x="731756" y="-4470"/>
                  <a:pt x="808473" y="18463"/>
                  <a:pt x="1055868" y="0"/>
                </a:cubicBezTo>
                <a:cubicBezTo>
                  <a:pt x="1308743" y="-21264"/>
                  <a:pt x="1360403" y="-19630"/>
                  <a:pt x="1677359" y="0"/>
                </a:cubicBezTo>
                <a:cubicBezTo>
                  <a:pt x="2016025" y="48522"/>
                  <a:pt x="2236482" y="9720"/>
                  <a:pt x="2439188" y="0"/>
                </a:cubicBezTo>
                <a:cubicBezTo>
                  <a:pt x="2695870" y="17893"/>
                  <a:pt x="2852251" y="-56274"/>
                  <a:pt x="3013900" y="0"/>
                </a:cubicBezTo>
                <a:cubicBezTo>
                  <a:pt x="3162980" y="-3349"/>
                  <a:pt x="3394132" y="5179"/>
                  <a:pt x="3588613" y="0"/>
                </a:cubicBezTo>
                <a:cubicBezTo>
                  <a:pt x="3822637" y="35339"/>
                  <a:pt x="4236879" y="24888"/>
                  <a:pt x="4677894" y="0"/>
                </a:cubicBezTo>
                <a:cubicBezTo>
                  <a:pt x="4677356" y="7255"/>
                  <a:pt x="4677731" y="10676"/>
                  <a:pt x="4677894" y="20159"/>
                </a:cubicBezTo>
                <a:cubicBezTo>
                  <a:pt x="4378322" y="16624"/>
                  <a:pt x="4124234" y="-22484"/>
                  <a:pt x="3962844" y="20159"/>
                </a:cubicBezTo>
                <a:cubicBezTo>
                  <a:pt x="3776730" y="3472"/>
                  <a:pt x="3628125" y="27716"/>
                  <a:pt x="3388132" y="20159"/>
                </a:cubicBezTo>
                <a:cubicBezTo>
                  <a:pt x="3211862" y="18977"/>
                  <a:pt x="2959329" y="36199"/>
                  <a:pt x="2813419" y="20159"/>
                </a:cubicBezTo>
                <a:cubicBezTo>
                  <a:pt x="2691884" y="-4861"/>
                  <a:pt x="2309366" y="51818"/>
                  <a:pt x="2098370" y="20159"/>
                </a:cubicBezTo>
                <a:cubicBezTo>
                  <a:pt x="1836701" y="26147"/>
                  <a:pt x="1682688" y="24331"/>
                  <a:pt x="1336541" y="20159"/>
                </a:cubicBezTo>
                <a:cubicBezTo>
                  <a:pt x="999220" y="36301"/>
                  <a:pt x="990300" y="29420"/>
                  <a:pt x="808607" y="20159"/>
                </a:cubicBezTo>
                <a:cubicBezTo>
                  <a:pt x="609991" y="-28601"/>
                  <a:pt x="385999" y="-43660"/>
                  <a:pt x="0" y="20159"/>
                </a:cubicBezTo>
                <a:cubicBezTo>
                  <a:pt x="488" y="14152"/>
                  <a:pt x="-1008" y="99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4677894"/>
                      <a:gd name="connsiteY0" fmla="*/ 0 h 20159"/>
                      <a:gd name="connsiteX1" fmla="*/ 527934 w 4677894"/>
                      <a:gd name="connsiteY1" fmla="*/ 0 h 20159"/>
                      <a:gd name="connsiteX2" fmla="*/ 1055868 w 4677894"/>
                      <a:gd name="connsiteY2" fmla="*/ 0 h 20159"/>
                      <a:gd name="connsiteX3" fmla="*/ 1677359 w 4677894"/>
                      <a:gd name="connsiteY3" fmla="*/ 0 h 20159"/>
                      <a:gd name="connsiteX4" fmla="*/ 2439188 w 4677894"/>
                      <a:gd name="connsiteY4" fmla="*/ 0 h 20159"/>
                      <a:gd name="connsiteX5" fmla="*/ 3013900 w 4677894"/>
                      <a:gd name="connsiteY5" fmla="*/ 0 h 20159"/>
                      <a:gd name="connsiteX6" fmla="*/ 3588613 w 4677894"/>
                      <a:gd name="connsiteY6" fmla="*/ 0 h 20159"/>
                      <a:gd name="connsiteX7" fmla="*/ 4677894 w 4677894"/>
                      <a:gd name="connsiteY7" fmla="*/ 0 h 20159"/>
                      <a:gd name="connsiteX8" fmla="*/ 4677894 w 4677894"/>
                      <a:gd name="connsiteY8" fmla="*/ 20159 h 20159"/>
                      <a:gd name="connsiteX9" fmla="*/ 3962844 w 4677894"/>
                      <a:gd name="connsiteY9" fmla="*/ 20159 h 20159"/>
                      <a:gd name="connsiteX10" fmla="*/ 3388132 w 4677894"/>
                      <a:gd name="connsiteY10" fmla="*/ 20159 h 20159"/>
                      <a:gd name="connsiteX11" fmla="*/ 2813419 w 4677894"/>
                      <a:gd name="connsiteY11" fmla="*/ 20159 h 20159"/>
                      <a:gd name="connsiteX12" fmla="*/ 2098370 w 4677894"/>
                      <a:gd name="connsiteY12" fmla="*/ 20159 h 20159"/>
                      <a:gd name="connsiteX13" fmla="*/ 1336541 w 4677894"/>
                      <a:gd name="connsiteY13" fmla="*/ 20159 h 20159"/>
                      <a:gd name="connsiteX14" fmla="*/ 808607 w 4677894"/>
                      <a:gd name="connsiteY14" fmla="*/ 20159 h 20159"/>
                      <a:gd name="connsiteX15" fmla="*/ 0 w 4677894"/>
                      <a:gd name="connsiteY15" fmla="*/ 20159 h 20159"/>
                      <a:gd name="connsiteX16" fmla="*/ 0 w 4677894"/>
                      <a:gd name="connsiteY16" fmla="*/ 0 h 20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677894" h="20159" fill="none" extrusionOk="0">
                        <a:moveTo>
                          <a:pt x="0" y="0"/>
                        </a:moveTo>
                        <a:cubicBezTo>
                          <a:pt x="150547" y="8421"/>
                          <a:pt x="308477" y="3187"/>
                          <a:pt x="527934" y="0"/>
                        </a:cubicBezTo>
                        <a:cubicBezTo>
                          <a:pt x="747391" y="-3187"/>
                          <a:pt x="810111" y="17557"/>
                          <a:pt x="1055868" y="0"/>
                        </a:cubicBezTo>
                        <a:cubicBezTo>
                          <a:pt x="1301625" y="-17557"/>
                          <a:pt x="1369328" y="-24214"/>
                          <a:pt x="1677359" y="0"/>
                        </a:cubicBezTo>
                        <a:cubicBezTo>
                          <a:pt x="1985390" y="24214"/>
                          <a:pt x="2203497" y="-7475"/>
                          <a:pt x="2439188" y="0"/>
                        </a:cubicBezTo>
                        <a:cubicBezTo>
                          <a:pt x="2674879" y="7475"/>
                          <a:pt x="2854059" y="-26753"/>
                          <a:pt x="3013900" y="0"/>
                        </a:cubicBezTo>
                        <a:cubicBezTo>
                          <a:pt x="3173741" y="26753"/>
                          <a:pt x="3409077" y="-21615"/>
                          <a:pt x="3588613" y="0"/>
                        </a:cubicBezTo>
                        <a:cubicBezTo>
                          <a:pt x="3768149" y="21615"/>
                          <a:pt x="4276711" y="36960"/>
                          <a:pt x="4677894" y="0"/>
                        </a:cubicBezTo>
                        <a:cubicBezTo>
                          <a:pt x="4677687" y="7820"/>
                          <a:pt x="4677678" y="10827"/>
                          <a:pt x="4677894" y="20159"/>
                        </a:cubicBezTo>
                        <a:cubicBezTo>
                          <a:pt x="4354719" y="54920"/>
                          <a:pt x="4143012" y="-7759"/>
                          <a:pt x="3962844" y="20159"/>
                        </a:cubicBezTo>
                        <a:cubicBezTo>
                          <a:pt x="3782676" y="48077"/>
                          <a:pt x="3591395" y="37878"/>
                          <a:pt x="3388132" y="20159"/>
                        </a:cubicBezTo>
                        <a:cubicBezTo>
                          <a:pt x="3184869" y="2440"/>
                          <a:pt x="2987662" y="43963"/>
                          <a:pt x="2813419" y="20159"/>
                        </a:cubicBezTo>
                        <a:cubicBezTo>
                          <a:pt x="2639176" y="-3645"/>
                          <a:pt x="2327831" y="23127"/>
                          <a:pt x="2098370" y="20159"/>
                        </a:cubicBezTo>
                        <a:cubicBezTo>
                          <a:pt x="1868909" y="17191"/>
                          <a:pt x="1674188" y="2156"/>
                          <a:pt x="1336541" y="20159"/>
                        </a:cubicBezTo>
                        <a:cubicBezTo>
                          <a:pt x="998894" y="38162"/>
                          <a:pt x="990250" y="29723"/>
                          <a:pt x="808607" y="20159"/>
                        </a:cubicBezTo>
                        <a:cubicBezTo>
                          <a:pt x="626964" y="10595"/>
                          <a:pt x="380081" y="-16455"/>
                          <a:pt x="0" y="20159"/>
                        </a:cubicBezTo>
                        <a:cubicBezTo>
                          <a:pt x="524" y="14513"/>
                          <a:pt x="-198" y="9734"/>
                          <a:pt x="0" y="0"/>
                        </a:cubicBezTo>
                        <a:close/>
                      </a:path>
                      <a:path w="4677894" h="20159" stroke="0" extrusionOk="0">
                        <a:moveTo>
                          <a:pt x="0" y="0"/>
                        </a:moveTo>
                        <a:cubicBezTo>
                          <a:pt x="133256" y="6302"/>
                          <a:pt x="368374" y="-16484"/>
                          <a:pt x="574713" y="0"/>
                        </a:cubicBezTo>
                        <a:cubicBezTo>
                          <a:pt x="781052" y="16484"/>
                          <a:pt x="905994" y="14483"/>
                          <a:pt x="1102646" y="0"/>
                        </a:cubicBezTo>
                        <a:cubicBezTo>
                          <a:pt x="1299298" y="-14483"/>
                          <a:pt x="1544599" y="-4421"/>
                          <a:pt x="1677359" y="0"/>
                        </a:cubicBezTo>
                        <a:cubicBezTo>
                          <a:pt x="1810119" y="4421"/>
                          <a:pt x="2186475" y="2677"/>
                          <a:pt x="2345630" y="0"/>
                        </a:cubicBezTo>
                        <a:cubicBezTo>
                          <a:pt x="2504785" y="-2677"/>
                          <a:pt x="2853675" y="2158"/>
                          <a:pt x="3060679" y="0"/>
                        </a:cubicBezTo>
                        <a:cubicBezTo>
                          <a:pt x="3267683" y="-2158"/>
                          <a:pt x="3465004" y="-37386"/>
                          <a:pt x="3822508" y="0"/>
                        </a:cubicBezTo>
                        <a:cubicBezTo>
                          <a:pt x="4180012" y="37386"/>
                          <a:pt x="4360566" y="33999"/>
                          <a:pt x="4677894" y="0"/>
                        </a:cubicBezTo>
                        <a:cubicBezTo>
                          <a:pt x="4677713" y="7005"/>
                          <a:pt x="4677822" y="13768"/>
                          <a:pt x="4677894" y="20159"/>
                        </a:cubicBezTo>
                        <a:cubicBezTo>
                          <a:pt x="4476487" y="43546"/>
                          <a:pt x="4281664" y="24518"/>
                          <a:pt x="3962844" y="20159"/>
                        </a:cubicBezTo>
                        <a:cubicBezTo>
                          <a:pt x="3644024" y="15801"/>
                          <a:pt x="3430474" y="37595"/>
                          <a:pt x="3201016" y="20159"/>
                        </a:cubicBezTo>
                        <a:cubicBezTo>
                          <a:pt x="2971558" y="2723"/>
                          <a:pt x="2658250" y="21226"/>
                          <a:pt x="2439188" y="20159"/>
                        </a:cubicBezTo>
                        <a:cubicBezTo>
                          <a:pt x="2220126" y="19092"/>
                          <a:pt x="2041276" y="-6167"/>
                          <a:pt x="1911254" y="20159"/>
                        </a:cubicBezTo>
                        <a:cubicBezTo>
                          <a:pt x="1781232" y="46485"/>
                          <a:pt x="1469461" y="4909"/>
                          <a:pt x="1196204" y="20159"/>
                        </a:cubicBezTo>
                        <a:cubicBezTo>
                          <a:pt x="922947" y="35410"/>
                          <a:pt x="765949" y="26143"/>
                          <a:pt x="574713" y="20159"/>
                        </a:cubicBezTo>
                        <a:cubicBezTo>
                          <a:pt x="383477" y="14175"/>
                          <a:pt x="227173" y="-1714"/>
                          <a:pt x="0" y="20159"/>
                        </a:cubicBezTo>
                        <a:cubicBezTo>
                          <a:pt x="333" y="10436"/>
                          <a:pt x="-977" y="94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5839954" y="2983551"/>
            <a:ext cx="6890872" cy="3840315"/>
          </a:xfrm>
        </p:spPr>
        <p:txBody>
          <a:bodyPr>
            <a:normAutofit/>
          </a:bodyPr>
          <a:lstStyle/>
          <a:p>
            <a:r>
              <a:rPr lang="en-US" sz="2400"/>
              <a:t>Structure diagram</a:t>
            </a:r>
          </a:p>
          <a:p>
            <a:r>
              <a:rPr lang="en-US" sz="2400"/>
              <a:t>Modeling of classes and entities</a:t>
            </a:r>
          </a:p>
          <a:p>
            <a:pPr lvl="1"/>
            <a:r>
              <a:rPr lang="en-US" sz="2400"/>
              <a:t>Attributes</a:t>
            </a:r>
          </a:p>
          <a:p>
            <a:pPr lvl="1"/>
            <a:r>
              <a:rPr lang="en-US" sz="2400"/>
              <a:t>Operations</a:t>
            </a:r>
          </a:p>
          <a:p>
            <a:pPr lvl="1"/>
            <a:r>
              <a:rPr lang="en-US" sz="2400"/>
              <a:t>Relations</a:t>
            </a:r>
          </a:p>
          <a:p>
            <a:pPr lvl="1"/>
            <a:r>
              <a:rPr lang="en-US" sz="2400"/>
              <a:t>Inheritance</a:t>
            </a:r>
          </a:p>
          <a:p>
            <a:pPr lvl="1"/>
            <a:r>
              <a:rPr lang="en-US" sz="2400"/>
              <a:t>Types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1081837" y="7006698"/>
            <a:ext cx="1433952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3FB210-20A8-4ADA-B108-F2E8948D1F8B}" type="slidenum">
              <a:rPr lang="fr-FR" smtClean="0"/>
              <a:pPr>
                <a:spcAft>
                  <a:spcPts val="600"/>
                </a:spcAft>
              </a:pPr>
              <a:t>12</a:t>
            </a:fld>
            <a:endParaRPr lang="fr-FR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562516" y="1562515"/>
            <a:ext cx="7579316" cy="445428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653" y="2932620"/>
            <a:ext cx="4801236" cy="4451929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301639" y="1805634"/>
            <a:ext cx="7559203" cy="3947935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23773" y="1324165"/>
            <a:ext cx="5300263" cy="4507115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27592" y="3050221"/>
            <a:ext cx="3175662" cy="3386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notations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A65039F-5642-AEFE-459A-ADA8FB884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30003" y="515010"/>
            <a:ext cx="7831698" cy="65296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641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23985" y="402482"/>
            <a:ext cx="5788756" cy="1992219"/>
          </a:xfrm>
        </p:spPr>
        <p:txBody>
          <a:bodyPr>
            <a:normAutofit/>
          </a:bodyPr>
          <a:lstStyle/>
          <a:p>
            <a:r>
              <a:rPr lang="fr-FR"/>
              <a:t>Relations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923984" y="2572027"/>
            <a:ext cx="5092410" cy="423693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In UML, relationships describe how different elements of a system are connected to each other. There are several types of relationships, each with a specific meaning and notation.</a:t>
            </a:r>
          </a:p>
          <a:p>
            <a:pPr marL="503971" lvl="1" indent="0">
              <a:buNone/>
            </a:pPr>
            <a:endParaRPr lang="fr-FR" sz="2200"/>
          </a:p>
        </p:txBody>
      </p:sp>
      <p:pic>
        <p:nvPicPr>
          <p:cNvPr id="19" name="Picture 7" descr="3D rendering of game pieces tied together with a rope">
            <a:extLst>
              <a:ext uri="{FF2B5EF4-FFF2-40B4-BE49-F238E27FC236}">
                <a16:creationId xmlns:a16="http://schemas.microsoft.com/office/drawing/2014/main" id="{AB9C7B31-52CE-2DC5-5F11-75B44B51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97" r="30692"/>
          <a:stretch/>
        </p:blipFill>
        <p:spPr>
          <a:xfrm>
            <a:off x="6866736" y="10"/>
            <a:ext cx="6573039" cy="755966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5E277-9DF3-7724-150B-4BCAA683E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08" y="704952"/>
            <a:ext cx="3779937" cy="1894958"/>
          </a:xfrm>
        </p:spPr>
        <p:txBody>
          <a:bodyPr anchor="b">
            <a:normAutofit/>
          </a:bodyPr>
          <a:lstStyle/>
          <a:p>
            <a:r>
              <a:rPr lang="fr-FR" sz="4100"/>
              <a:t>Different type of relationships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113" y="2837089"/>
            <a:ext cx="3588234" cy="20159"/>
          </a:xfrm>
          <a:custGeom>
            <a:avLst/>
            <a:gdLst>
              <a:gd name="connsiteX0" fmla="*/ 0 w 3588234"/>
              <a:gd name="connsiteY0" fmla="*/ 0 h 20159"/>
              <a:gd name="connsiteX1" fmla="*/ 669804 w 3588234"/>
              <a:gd name="connsiteY1" fmla="*/ 0 h 20159"/>
              <a:gd name="connsiteX2" fmla="*/ 1303725 w 3588234"/>
              <a:gd name="connsiteY2" fmla="*/ 0 h 20159"/>
              <a:gd name="connsiteX3" fmla="*/ 1937646 w 3588234"/>
              <a:gd name="connsiteY3" fmla="*/ 0 h 20159"/>
              <a:gd name="connsiteX4" fmla="*/ 2428038 w 3588234"/>
              <a:gd name="connsiteY4" fmla="*/ 0 h 20159"/>
              <a:gd name="connsiteX5" fmla="*/ 2954313 w 3588234"/>
              <a:gd name="connsiteY5" fmla="*/ 0 h 20159"/>
              <a:gd name="connsiteX6" fmla="*/ 3588234 w 3588234"/>
              <a:gd name="connsiteY6" fmla="*/ 0 h 20159"/>
              <a:gd name="connsiteX7" fmla="*/ 3588234 w 3588234"/>
              <a:gd name="connsiteY7" fmla="*/ 20159 h 20159"/>
              <a:gd name="connsiteX8" fmla="*/ 2990195 w 3588234"/>
              <a:gd name="connsiteY8" fmla="*/ 20159 h 20159"/>
              <a:gd name="connsiteX9" fmla="*/ 2499803 w 3588234"/>
              <a:gd name="connsiteY9" fmla="*/ 20159 h 20159"/>
              <a:gd name="connsiteX10" fmla="*/ 2009411 w 3588234"/>
              <a:gd name="connsiteY10" fmla="*/ 20159 h 20159"/>
              <a:gd name="connsiteX11" fmla="*/ 1375490 w 3588234"/>
              <a:gd name="connsiteY11" fmla="*/ 20159 h 20159"/>
              <a:gd name="connsiteX12" fmla="*/ 849215 w 3588234"/>
              <a:gd name="connsiteY12" fmla="*/ 20159 h 20159"/>
              <a:gd name="connsiteX13" fmla="*/ 0 w 3588234"/>
              <a:gd name="connsiteY13" fmla="*/ 20159 h 20159"/>
              <a:gd name="connsiteX14" fmla="*/ 0 w 3588234"/>
              <a:gd name="connsiteY14" fmla="*/ 0 h 20159"/>
              <a:gd name="connsiteX0" fmla="*/ 0 w 3588234"/>
              <a:gd name="connsiteY0" fmla="*/ 0 h 20159"/>
              <a:gd name="connsiteX1" fmla="*/ 562157 w 3588234"/>
              <a:gd name="connsiteY1" fmla="*/ 0 h 20159"/>
              <a:gd name="connsiteX2" fmla="*/ 1052549 w 3588234"/>
              <a:gd name="connsiteY2" fmla="*/ 0 h 20159"/>
              <a:gd name="connsiteX3" fmla="*/ 1722352 w 3588234"/>
              <a:gd name="connsiteY3" fmla="*/ 0 h 20159"/>
              <a:gd name="connsiteX4" fmla="*/ 2284509 w 3588234"/>
              <a:gd name="connsiteY4" fmla="*/ 0 h 20159"/>
              <a:gd name="connsiteX5" fmla="*/ 2846666 w 3588234"/>
              <a:gd name="connsiteY5" fmla="*/ 0 h 20159"/>
              <a:gd name="connsiteX6" fmla="*/ 3588234 w 3588234"/>
              <a:gd name="connsiteY6" fmla="*/ 0 h 20159"/>
              <a:gd name="connsiteX7" fmla="*/ 3588234 w 3588234"/>
              <a:gd name="connsiteY7" fmla="*/ 20159 h 20159"/>
              <a:gd name="connsiteX8" fmla="*/ 2990195 w 3588234"/>
              <a:gd name="connsiteY8" fmla="*/ 20159 h 20159"/>
              <a:gd name="connsiteX9" fmla="*/ 2499803 w 3588234"/>
              <a:gd name="connsiteY9" fmla="*/ 20159 h 20159"/>
              <a:gd name="connsiteX10" fmla="*/ 1901764 w 3588234"/>
              <a:gd name="connsiteY10" fmla="*/ 20159 h 20159"/>
              <a:gd name="connsiteX11" fmla="*/ 1303725 w 3588234"/>
              <a:gd name="connsiteY11" fmla="*/ 20159 h 20159"/>
              <a:gd name="connsiteX12" fmla="*/ 741568 w 3588234"/>
              <a:gd name="connsiteY12" fmla="*/ 20159 h 20159"/>
              <a:gd name="connsiteX13" fmla="*/ 0 w 3588234"/>
              <a:gd name="connsiteY13" fmla="*/ 20159 h 20159"/>
              <a:gd name="connsiteX14" fmla="*/ 0 w 3588234"/>
              <a:gd name="connsiteY14" fmla="*/ 0 h 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88234" h="20159" fill="none" extrusionOk="0">
                <a:moveTo>
                  <a:pt x="0" y="0"/>
                </a:moveTo>
                <a:cubicBezTo>
                  <a:pt x="205317" y="-10413"/>
                  <a:pt x="511790" y="31248"/>
                  <a:pt x="669804" y="0"/>
                </a:cubicBezTo>
                <a:cubicBezTo>
                  <a:pt x="791630" y="15092"/>
                  <a:pt x="1138744" y="-4171"/>
                  <a:pt x="1303725" y="0"/>
                </a:cubicBezTo>
                <a:cubicBezTo>
                  <a:pt x="1492234" y="69451"/>
                  <a:pt x="1722918" y="-27153"/>
                  <a:pt x="1937646" y="0"/>
                </a:cubicBezTo>
                <a:cubicBezTo>
                  <a:pt x="2151702" y="32558"/>
                  <a:pt x="2313064" y="3409"/>
                  <a:pt x="2428038" y="0"/>
                </a:cubicBezTo>
                <a:cubicBezTo>
                  <a:pt x="2552643" y="31731"/>
                  <a:pt x="2666873" y="-9150"/>
                  <a:pt x="2954313" y="0"/>
                </a:cubicBezTo>
                <a:cubicBezTo>
                  <a:pt x="3218796" y="-4383"/>
                  <a:pt x="3335463" y="6768"/>
                  <a:pt x="3588234" y="0"/>
                </a:cubicBezTo>
                <a:cubicBezTo>
                  <a:pt x="3588284" y="4564"/>
                  <a:pt x="3588805" y="16310"/>
                  <a:pt x="3588234" y="20159"/>
                </a:cubicBezTo>
                <a:cubicBezTo>
                  <a:pt x="3402592" y="35794"/>
                  <a:pt x="3135185" y="-8050"/>
                  <a:pt x="2990195" y="20159"/>
                </a:cubicBezTo>
                <a:cubicBezTo>
                  <a:pt x="2845296" y="24896"/>
                  <a:pt x="2600527" y="-10914"/>
                  <a:pt x="2499803" y="20159"/>
                </a:cubicBezTo>
                <a:cubicBezTo>
                  <a:pt x="2418946" y="39895"/>
                  <a:pt x="2113587" y="5356"/>
                  <a:pt x="2009411" y="20159"/>
                </a:cubicBezTo>
                <a:cubicBezTo>
                  <a:pt x="1884986" y="76629"/>
                  <a:pt x="1566788" y="-9337"/>
                  <a:pt x="1375490" y="20159"/>
                </a:cubicBezTo>
                <a:cubicBezTo>
                  <a:pt x="1185645" y="4574"/>
                  <a:pt x="1056030" y="34804"/>
                  <a:pt x="849215" y="20159"/>
                </a:cubicBezTo>
                <a:cubicBezTo>
                  <a:pt x="589777" y="-26503"/>
                  <a:pt x="264951" y="-22628"/>
                  <a:pt x="0" y="20159"/>
                </a:cubicBezTo>
                <a:cubicBezTo>
                  <a:pt x="-139" y="15692"/>
                  <a:pt x="705" y="9820"/>
                  <a:pt x="0" y="0"/>
                </a:cubicBezTo>
                <a:close/>
              </a:path>
              <a:path w="3588234" h="20159" stroke="0" extrusionOk="0">
                <a:moveTo>
                  <a:pt x="0" y="0"/>
                </a:moveTo>
                <a:cubicBezTo>
                  <a:pt x="219912" y="-28810"/>
                  <a:pt x="447443" y="-23189"/>
                  <a:pt x="562157" y="0"/>
                </a:cubicBezTo>
                <a:cubicBezTo>
                  <a:pt x="685740" y="30276"/>
                  <a:pt x="803692" y="-47971"/>
                  <a:pt x="1052549" y="0"/>
                </a:cubicBezTo>
                <a:cubicBezTo>
                  <a:pt x="1322475" y="23381"/>
                  <a:pt x="1531491" y="33630"/>
                  <a:pt x="1722352" y="0"/>
                </a:cubicBezTo>
                <a:cubicBezTo>
                  <a:pt x="1929690" y="-17609"/>
                  <a:pt x="2161661" y="-74"/>
                  <a:pt x="2284509" y="0"/>
                </a:cubicBezTo>
                <a:cubicBezTo>
                  <a:pt x="2449378" y="53075"/>
                  <a:pt x="2581175" y="-26693"/>
                  <a:pt x="2846666" y="0"/>
                </a:cubicBezTo>
                <a:cubicBezTo>
                  <a:pt x="3077028" y="-6095"/>
                  <a:pt x="3242539" y="31101"/>
                  <a:pt x="3588234" y="0"/>
                </a:cubicBezTo>
                <a:cubicBezTo>
                  <a:pt x="3589012" y="4389"/>
                  <a:pt x="3588875" y="9963"/>
                  <a:pt x="3588234" y="20159"/>
                </a:cubicBezTo>
                <a:cubicBezTo>
                  <a:pt x="3366205" y="20346"/>
                  <a:pt x="3118388" y="38976"/>
                  <a:pt x="2990195" y="20159"/>
                </a:cubicBezTo>
                <a:cubicBezTo>
                  <a:pt x="2861701" y="27584"/>
                  <a:pt x="2734943" y="31032"/>
                  <a:pt x="2499803" y="20159"/>
                </a:cubicBezTo>
                <a:cubicBezTo>
                  <a:pt x="2279076" y="-177"/>
                  <a:pt x="2060752" y="30953"/>
                  <a:pt x="1901764" y="20159"/>
                </a:cubicBezTo>
                <a:cubicBezTo>
                  <a:pt x="1735602" y="17499"/>
                  <a:pt x="1456702" y="-6323"/>
                  <a:pt x="1303725" y="20159"/>
                </a:cubicBezTo>
                <a:cubicBezTo>
                  <a:pt x="1150977" y="27465"/>
                  <a:pt x="914782" y="1"/>
                  <a:pt x="741568" y="20159"/>
                </a:cubicBezTo>
                <a:cubicBezTo>
                  <a:pt x="548321" y="30683"/>
                  <a:pt x="358442" y="-30387"/>
                  <a:pt x="0" y="20159"/>
                </a:cubicBezTo>
                <a:cubicBezTo>
                  <a:pt x="1263" y="13346"/>
                  <a:pt x="212" y="8541"/>
                  <a:pt x="0" y="0"/>
                </a:cubicBezTo>
                <a:close/>
              </a:path>
              <a:path w="3588234" h="20159" fill="none" stroke="0" extrusionOk="0">
                <a:moveTo>
                  <a:pt x="0" y="0"/>
                </a:moveTo>
                <a:cubicBezTo>
                  <a:pt x="182685" y="-76"/>
                  <a:pt x="518362" y="25600"/>
                  <a:pt x="669804" y="0"/>
                </a:cubicBezTo>
                <a:cubicBezTo>
                  <a:pt x="843900" y="-15745"/>
                  <a:pt x="1080187" y="-22051"/>
                  <a:pt x="1303725" y="0"/>
                </a:cubicBezTo>
                <a:cubicBezTo>
                  <a:pt x="1474349" y="42473"/>
                  <a:pt x="1716196" y="-11529"/>
                  <a:pt x="1937646" y="0"/>
                </a:cubicBezTo>
                <a:cubicBezTo>
                  <a:pt x="2138448" y="14557"/>
                  <a:pt x="2344426" y="14196"/>
                  <a:pt x="2428038" y="0"/>
                </a:cubicBezTo>
                <a:cubicBezTo>
                  <a:pt x="2550429" y="-1170"/>
                  <a:pt x="2711345" y="-57975"/>
                  <a:pt x="2954313" y="0"/>
                </a:cubicBezTo>
                <a:cubicBezTo>
                  <a:pt x="3196222" y="21160"/>
                  <a:pt x="3355926" y="26480"/>
                  <a:pt x="3588234" y="0"/>
                </a:cubicBezTo>
                <a:cubicBezTo>
                  <a:pt x="3588050" y="3984"/>
                  <a:pt x="3588670" y="16269"/>
                  <a:pt x="3588234" y="20159"/>
                </a:cubicBezTo>
                <a:cubicBezTo>
                  <a:pt x="3441673" y="30660"/>
                  <a:pt x="3188340" y="29921"/>
                  <a:pt x="2990195" y="20159"/>
                </a:cubicBezTo>
                <a:cubicBezTo>
                  <a:pt x="2812209" y="16016"/>
                  <a:pt x="2607006" y="18016"/>
                  <a:pt x="2499803" y="20159"/>
                </a:cubicBezTo>
                <a:cubicBezTo>
                  <a:pt x="2409733" y="44255"/>
                  <a:pt x="2122991" y="24432"/>
                  <a:pt x="2009411" y="20159"/>
                </a:cubicBezTo>
                <a:cubicBezTo>
                  <a:pt x="1914993" y="63025"/>
                  <a:pt x="1596406" y="48646"/>
                  <a:pt x="1375490" y="20159"/>
                </a:cubicBezTo>
                <a:cubicBezTo>
                  <a:pt x="1177528" y="10097"/>
                  <a:pt x="1053142" y="31804"/>
                  <a:pt x="849215" y="20159"/>
                </a:cubicBezTo>
                <a:cubicBezTo>
                  <a:pt x="637419" y="-2452"/>
                  <a:pt x="232992" y="-17626"/>
                  <a:pt x="0" y="20159"/>
                </a:cubicBezTo>
                <a:cubicBezTo>
                  <a:pt x="311" y="15226"/>
                  <a:pt x="25" y="81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8234"/>
                      <a:gd name="connsiteY0" fmla="*/ 0 h 20159"/>
                      <a:gd name="connsiteX1" fmla="*/ 669804 w 3588234"/>
                      <a:gd name="connsiteY1" fmla="*/ 0 h 20159"/>
                      <a:gd name="connsiteX2" fmla="*/ 1303725 w 3588234"/>
                      <a:gd name="connsiteY2" fmla="*/ 0 h 20159"/>
                      <a:gd name="connsiteX3" fmla="*/ 1937646 w 3588234"/>
                      <a:gd name="connsiteY3" fmla="*/ 0 h 20159"/>
                      <a:gd name="connsiteX4" fmla="*/ 2428038 w 3588234"/>
                      <a:gd name="connsiteY4" fmla="*/ 0 h 20159"/>
                      <a:gd name="connsiteX5" fmla="*/ 2954313 w 3588234"/>
                      <a:gd name="connsiteY5" fmla="*/ 0 h 20159"/>
                      <a:gd name="connsiteX6" fmla="*/ 3588234 w 3588234"/>
                      <a:gd name="connsiteY6" fmla="*/ 0 h 20159"/>
                      <a:gd name="connsiteX7" fmla="*/ 3588234 w 3588234"/>
                      <a:gd name="connsiteY7" fmla="*/ 20159 h 20159"/>
                      <a:gd name="connsiteX8" fmla="*/ 2990195 w 3588234"/>
                      <a:gd name="connsiteY8" fmla="*/ 20159 h 20159"/>
                      <a:gd name="connsiteX9" fmla="*/ 2499803 w 3588234"/>
                      <a:gd name="connsiteY9" fmla="*/ 20159 h 20159"/>
                      <a:gd name="connsiteX10" fmla="*/ 2009411 w 3588234"/>
                      <a:gd name="connsiteY10" fmla="*/ 20159 h 20159"/>
                      <a:gd name="connsiteX11" fmla="*/ 1375490 w 3588234"/>
                      <a:gd name="connsiteY11" fmla="*/ 20159 h 20159"/>
                      <a:gd name="connsiteX12" fmla="*/ 849215 w 3588234"/>
                      <a:gd name="connsiteY12" fmla="*/ 20159 h 20159"/>
                      <a:gd name="connsiteX13" fmla="*/ 0 w 3588234"/>
                      <a:gd name="connsiteY13" fmla="*/ 20159 h 20159"/>
                      <a:gd name="connsiteX14" fmla="*/ 0 w 3588234"/>
                      <a:gd name="connsiteY14" fmla="*/ 0 h 20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88234" h="20159" fill="none" extrusionOk="0">
                        <a:moveTo>
                          <a:pt x="0" y="0"/>
                        </a:moveTo>
                        <a:cubicBezTo>
                          <a:pt x="203599" y="12824"/>
                          <a:pt x="527042" y="22342"/>
                          <a:pt x="669804" y="0"/>
                        </a:cubicBezTo>
                        <a:cubicBezTo>
                          <a:pt x="812566" y="-22342"/>
                          <a:pt x="1113266" y="-23103"/>
                          <a:pt x="1303725" y="0"/>
                        </a:cubicBezTo>
                        <a:cubicBezTo>
                          <a:pt x="1494184" y="23103"/>
                          <a:pt x="1718554" y="-24564"/>
                          <a:pt x="1937646" y="0"/>
                        </a:cubicBezTo>
                        <a:cubicBezTo>
                          <a:pt x="2156738" y="24564"/>
                          <a:pt x="2320968" y="2988"/>
                          <a:pt x="2428038" y="0"/>
                        </a:cubicBezTo>
                        <a:cubicBezTo>
                          <a:pt x="2535108" y="-2988"/>
                          <a:pt x="2694769" y="-23861"/>
                          <a:pt x="2954313" y="0"/>
                        </a:cubicBezTo>
                        <a:cubicBezTo>
                          <a:pt x="3213857" y="23861"/>
                          <a:pt x="3374516" y="8978"/>
                          <a:pt x="3588234" y="0"/>
                        </a:cubicBezTo>
                        <a:cubicBezTo>
                          <a:pt x="3588094" y="4401"/>
                          <a:pt x="3588945" y="15886"/>
                          <a:pt x="3588234" y="20159"/>
                        </a:cubicBezTo>
                        <a:cubicBezTo>
                          <a:pt x="3413114" y="14672"/>
                          <a:pt x="3158373" y="22716"/>
                          <a:pt x="2990195" y="20159"/>
                        </a:cubicBezTo>
                        <a:cubicBezTo>
                          <a:pt x="2822017" y="17602"/>
                          <a:pt x="2601712" y="13686"/>
                          <a:pt x="2499803" y="20159"/>
                        </a:cubicBezTo>
                        <a:cubicBezTo>
                          <a:pt x="2397894" y="26632"/>
                          <a:pt x="2120992" y="3731"/>
                          <a:pt x="2009411" y="20159"/>
                        </a:cubicBezTo>
                        <a:cubicBezTo>
                          <a:pt x="1897830" y="36587"/>
                          <a:pt x="1578066" y="26181"/>
                          <a:pt x="1375490" y="20159"/>
                        </a:cubicBezTo>
                        <a:cubicBezTo>
                          <a:pt x="1172914" y="14137"/>
                          <a:pt x="1050442" y="44506"/>
                          <a:pt x="849215" y="20159"/>
                        </a:cubicBezTo>
                        <a:cubicBezTo>
                          <a:pt x="647988" y="-4188"/>
                          <a:pt x="248783" y="-6730"/>
                          <a:pt x="0" y="20159"/>
                        </a:cubicBezTo>
                        <a:cubicBezTo>
                          <a:pt x="649" y="15250"/>
                          <a:pt x="353" y="8865"/>
                          <a:pt x="0" y="0"/>
                        </a:cubicBezTo>
                        <a:close/>
                      </a:path>
                      <a:path w="3588234" h="20159" stroke="0" extrusionOk="0">
                        <a:moveTo>
                          <a:pt x="0" y="0"/>
                        </a:moveTo>
                        <a:cubicBezTo>
                          <a:pt x="202433" y="-25341"/>
                          <a:pt x="448571" y="-27409"/>
                          <a:pt x="562157" y="0"/>
                        </a:cubicBezTo>
                        <a:cubicBezTo>
                          <a:pt x="675743" y="27409"/>
                          <a:pt x="811516" y="-22463"/>
                          <a:pt x="1052549" y="0"/>
                        </a:cubicBezTo>
                        <a:cubicBezTo>
                          <a:pt x="1293582" y="22463"/>
                          <a:pt x="1528398" y="30425"/>
                          <a:pt x="1722352" y="0"/>
                        </a:cubicBezTo>
                        <a:cubicBezTo>
                          <a:pt x="1916306" y="-30425"/>
                          <a:pt x="2153804" y="-19278"/>
                          <a:pt x="2284509" y="0"/>
                        </a:cubicBezTo>
                        <a:cubicBezTo>
                          <a:pt x="2415214" y="19278"/>
                          <a:pt x="2610214" y="12140"/>
                          <a:pt x="2846666" y="0"/>
                        </a:cubicBezTo>
                        <a:cubicBezTo>
                          <a:pt x="3083118" y="-12140"/>
                          <a:pt x="3238163" y="30119"/>
                          <a:pt x="3588234" y="0"/>
                        </a:cubicBezTo>
                        <a:cubicBezTo>
                          <a:pt x="3588528" y="4906"/>
                          <a:pt x="3589232" y="10601"/>
                          <a:pt x="3588234" y="20159"/>
                        </a:cubicBezTo>
                        <a:cubicBezTo>
                          <a:pt x="3386521" y="10904"/>
                          <a:pt x="3116469" y="10193"/>
                          <a:pt x="2990195" y="20159"/>
                        </a:cubicBezTo>
                        <a:cubicBezTo>
                          <a:pt x="2863921" y="30125"/>
                          <a:pt x="2723183" y="43756"/>
                          <a:pt x="2499803" y="20159"/>
                        </a:cubicBezTo>
                        <a:cubicBezTo>
                          <a:pt x="2276423" y="-3438"/>
                          <a:pt x="2050499" y="29195"/>
                          <a:pt x="1901764" y="20159"/>
                        </a:cubicBezTo>
                        <a:cubicBezTo>
                          <a:pt x="1753029" y="11123"/>
                          <a:pt x="1457081" y="6706"/>
                          <a:pt x="1303725" y="20159"/>
                        </a:cubicBezTo>
                        <a:cubicBezTo>
                          <a:pt x="1150369" y="33612"/>
                          <a:pt x="910891" y="11503"/>
                          <a:pt x="741568" y="20159"/>
                        </a:cubicBezTo>
                        <a:cubicBezTo>
                          <a:pt x="572245" y="28815"/>
                          <a:pt x="335265" y="5697"/>
                          <a:pt x="0" y="20159"/>
                        </a:cubicBezTo>
                        <a:cubicBezTo>
                          <a:pt x="194" y="14187"/>
                          <a:pt x="-730" y="86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717252-A6A2-655A-1F83-046A405FB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08" y="3094426"/>
            <a:ext cx="3779937" cy="3759679"/>
          </a:xfrm>
        </p:spPr>
        <p:txBody>
          <a:bodyPr anchor="t">
            <a:normAutofit/>
          </a:bodyPr>
          <a:lstStyle/>
          <a:p>
            <a:r>
              <a:rPr lang="fr-FR" sz="2400" dirty="0"/>
              <a:t>Association Relationship</a:t>
            </a:r>
          </a:p>
          <a:p>
            <a:r>
              <a:rPr lang="fr-FR" sz="2400"/>
              <a:t>Generalization</a:t>
            </a:r>
            <a:r>
              <a:rPr lang="fr-FR" sz="2400" dirty="0"/>
              <a:t> Relationship</a:t>
            </a:r>
          </a:p>
          <a:p>
            <a:r>
              <a:rPr lang="fr-FR" sz="2400"/>
              <a:t>Dependency</a:t>
            </a:r>
            <a:r>
              <a:rPr lang="fr-FR" sz="2400" dirty="0"/>
              <a:t> Relationship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453FC81-1F39-069B-F449-B2E51F61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634" y="1315411"/>
            <a:ext cx="7610272" cy="49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1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2033" y="1643879"/>
            <a:ext cx="3674841" cy="385721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D68E08-8F86-C18D-C99A-344254B5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81" y="2168546"/>
            <a:ext cx="2897951" cy="28078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Cardinalities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CE09E335-264F-3BEA-9A8E-0A1CE4B60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244" y="1863404"/>
            <a:ext cx="7474662" cy="38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2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2033" y="1643879"/>
            <a:ext cx="3674841" cy="385721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ABC366-3A6A-916E-49AA-519A6F76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81" y="2168546"/>
            <a:ext cx="2897951" cy="28078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Aggregation vs Composition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5F5B22F-7447-44FF-1C68-0AAAC7BC2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244" y="720737"/>
            <a:ext cx="7474662" cy="61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3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76757" y="2255946"/>
            <a:ext cx="9835376" cy="50034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5363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/>
              <a:t>Example: Library Classes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2033" y="1643879"/>
            <a:ext cx="3674841" cy="385721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33981" y="2168546"/>
            <a:ext cx="2897951" cy="28078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Notations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8151C63-C5D6-71A0-211D-B9BAF4A2E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0A14F63-8D8C-D0C5-5A34-29CA24908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984" y="251445"/>
            <a:ext cx="7483346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9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Introduction to UML</a:t>
            </a:r>
          </a:p>
          <a:p>
            <a:r>
              <a:rPr lang="fr-FR" dirty="0"/>
              <a:t>In the end,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endParaRPr lang="fr-FR" dirty="0"/>
          </a:p>
          <a:p>
            <a:pPr lvl="1"/>
            <a:r>
              <a:rPr lang="fr-FR" dirty="0"/>
              <a:t>Be able to </a:t>
            </a: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diagram</a:t>
            </a:r>
            <a:r>
              <a:rPr lang="fr-FR" dirty="0"/>
              <a:t> types</a:t>
            </a:r>
          </a:p>
          <a:p>
            <a:pPr lvl="1"/>
            <a:r>
              <a:rPr lang="fr-FR" dirty="0" err="1"/>
              <a:t>Interpret</a:t>
            </a:r>
            <a:r>
              <a:rPr lang="fr-FR" dirty="0"/>
              <a:t> a </a:t>
            </a:r>
            <a:r>
              <a:rPr lang="fr-FR" dirty="0" err="1"/>
              <a:t>diagram</a:t>
            </a:r>
            <a:endParaRPr lang="fr-FR" dirty="0"/>
          </a:p>
          <a:p>
            <a:pPr lvl="1"/>
            <a:r>
              <a:rPr lang="fr-FR" dirty="0"/>
              <a:t>Design correct </a:t>
            </a:r>
            <a:r>
              <a:rPr lang="fr-FR" dirty="0" err="1"/>
              <a:t>diagrams</a:t>
            </a:r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not </a:t>
            </a:r>
            <a:r>
              <a:rPr lang="fr-FR" dirty="0" err="1"/>
              <a:t>learn</a:t>
            </a:r>
            <a:r>
              <a:rPr lang="fr-FR" dirty="0"/>
              <a:t> how to design</a:t>
            </a:r>
          </a:p>
          <a:p>
            <a:pPr lvl="1"/>
            <a:r>
              <a:rPr lang="fr-FR" dirty="0" err="1"/>
              <a:t>Nor</a:t>
            </a:r>
            <a:r>
              <a:rPr lang="fr-FR" dirty="0"/>
              <a:t> Model Driven Engineering</a:t>
            </a:r>
          </a:p>
          <a:p>
            <a:pPr lvl="1"/>
            <a:endParaRPr lang="fr-FR"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641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73038" cy="7559675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23985" y="709303"/>
            <a:ext cx="4286492" cy="1984746"/>
          </a:xfrm>
        </p:spPr>
        <p:txBody>
          <a:bodyPr>
            <a:normAutofit/>
          </a:bodyPr>
          <a:lstStyle/>
          <a:p>
            <a:r>
              <a:rPr lang="fr-FR" dirty="0"/>
              <a:t>Object </a:t>
            </a:r>
            <a:r>
              <a:rPr lang="fr-FR" dirty="0" err="1"/>
              <a:t>Diagram</a:t>
            </a:r>
            <a:endParaRPr lang="fr-F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2166896-1BA8-D40B-9569-A63722AA67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3985" y="2891791"/>
            <a:ext cx="4286495" cy="3917165"/>
          </a:xfrm>
        </p:spPr>
        <p:txBody>
          <a:bodyPr>
            <a:normAutofit/>
          </a:bodyPr>
          <a:lstStyle/>
          <a:p>
            <a:pPr lvl="0"/>
            <a:r>
              <a:rPr lang="fr-FR" altLang="fr-FR" sz="1700" dirty="0"/>
              <a:t>An </a:t>
            </a:r>
            <a:r>
              <a:rPr lang="fr-FR" altLang="fr-FR" sz="1700" dirty="0" err="1"/>
              <a:t>object</a:t>
            </a:r>
            <a:r>
              <a:rPr lang="fr-FR" altLang="fr-FR" sz="1700" dirty="0"/>
              <a:t> </a:t>
            </a:r>
            <a:r>
              <a:rPr lang="fr-FR" altLang="fr-FR" sz="1700" dirty="0" err="1"/>
              <a:t>diagram</a:t>
            </a:r>
            <a:r>
              <a:rPr lang="fr-FR" altLang="fr-FR" sz="1700" dirty="0"/>
              <a:t> </a:t>
            </a:r>
            <a:r>
              <a:rPr lang="fr-FR" altLang="fr-FR" sz="1700" dirty="0" err="1"/>
              <a:t>is</a:t>
            </a:r>
            <a:r>
              <a:rPr lang="fr-FR" altLang="fr-FR" sz="1700" dirty="0"/>
              <a:t> a type of structural </a:t>
            </a:r>
            <a:r>
              <a:rPr lang="fr-FR" altLang="fr-FR" sz="1700" dirty="0" err="1"/>
              <a:t>diagram</a:t>
            </a:r>
            <a:r>
              <a:rPr lang="fr-FR" altLang="fr-FR" sz="1700" dirty="0"/>
              <a:t> in UML </a:t>
            </a:r>
            <a:r>
              <a:rPr lang="fr-FR" altLang="fr-FR" sz="1700" dirty="0" err="1"/>
              <a:t>that</a:t>
            </a:r>
            <a:r>
              <a:rPr lang="fr-FR" altLang="fr-FR" sz="1700" dirty="0"/>
              <a:t> shows a snapshot of the instances of classes in a system at a </a:t>
            </a:r>
            <a:r>
              <a:rPr lang="fr-FR" altLang="fr-FR" sz="1700" dirty="0" err="1"/>
              <a:t>particular</a:t>
            </a:r>
            <a:r>
              <a:rPr lang="fr-FR" altLang="fr-FR" sz="1700" dirty="0"/>
              <a:t> moment in time.</a:t>
            </a:r>
          </a:p>
          <a:p>
            <a:pPr lvl="0"/>
            <a:r>
              <a:rPr lang="fr-FR" altLang="fr-FR" sz="1700" dirty="0"/>
              <a:t>It </a:t>
            </a:r>
            <a:r>
              <a:rPr lang="fr-FR" altLang="fr-FR" sz="1700" dirty="0" err="1"/>
              <a:t>represents</a:t>
            </a:r>
            <a:r>
              <a:rPr lang="fr-FR" altLang="fr-FR" sz="1700" dirty="0"/>
              <a:t> the state of </a:t>
            </a:r>
            <a:r>
              <a:rPr lang="fr-FR" altLang="fr-FR" sz="1700" dirty="0" err="1"/>
              <a:t>objects</a:t>
            </a:r>
            <a:r>
              <a:rPr lang="fr-FR" altLang="fr-FR" sz="1700" dirty="0"/>
              <a:t> in the system, </a:t>
            </a:r>
            <a:r>
              <a:rPr lang="fr-FR" altLang="fr-FR" sz="1700" dirty="0" err="1"/>
              <a:t>along</a:t>
            </a:r>
            <a:r>
              <a:rPr lang="fr-FR" altLang="fr-FR" sz="1700" dirty="0"/>
              <a:t> </a:t>
            </a:r>
            <a:r>
              <a:rPr lang="fr-FR" altLang="fr-FR" sz="1700" dirty="0" err="1"/>
              <a:t>with</a:t>
            </a:r>
            <a:r>
              <a:rPr lang="fr-FR" altLang="fr-FR" sz="1700" dirty="0"/>
              <a:t> </a:t>
            </a:r>
            <a:r>
              <a:rPr lang="fr-FR" altLang="fr-FR" sz="1700" dirty="0" err="1"/>
              <a:t>their</a:t>
            </a:r>
            <a:r>
              <a:rPr lang="fr-FR" altLang="fr-FR" sz="1700" dirty="0"/>
              <a:t> </a:t>
            </a:r>
            <a:r>
              <a:rPr lang="fr-FR" altLang="fr-FR" sz="1700" dirty="0" err="1"/>
              <a:t>relationships</a:t>
            </a:r>
            <a:r>
              <a:rPr lang="fr-FR" altLang="fr-FR" sz="1700" dirty="0"/>
              <a:t> and </a:t>
            </a:r>
            <a:r>
              <a:rPr lang="fr-FR" altLang="fr-FR" sz="1700" dirty="0" err="1"/>
              <a:t>attributes</a:t>
            </a:r>
            <a:r>
              <a:rPr lang="fr-FR" altLang="fr-FR" sz="1700" dirty="0"/>
              <a:t>.</a:t>
            </a:r>
          </a:p>
          <a:p>
            <a:pPr lvl="0"/>
            <a:r>
              <a:rPr lang="fr-FR" altLang="fr-FR" sz="1700" dirty="0"/>
              <a:t>An </a:t>
            </a:r>
            <a:r>
              <a:rPr lang="fr-FR" altLang="fr-FR" sz="1700" dirty="0" err="1"/>
              <a:t>object</a:t>
            </a:r>
            <a:r>
              <a:rPr lang="fr-FR" altLang="fr-FR" sz="1700" dirty="0"/>
              <a:t> </a:t>
            </a:r>
            <a:r>
              <a:rPr lang="fr-FR" altLang="fr-FR" sz="1700" dirty="0" err="1"/>
              <a:t>diagram</a:t>
            </a:r>
            <a:r>
              <a:rPr lang="fr-FR" altLang="fr-FR" sz="1700" dirty="0"/>
              <a:t> can </a:t>
            </a:r>
            <a:r>
              <a:rPr lang="fr-FR" altLang="fr-FR" sz="1700" dirty="0" err="1"/>
              <a:t>be</a:t>
            </a:r>
            <a:r>
              <a:rPr lang="fr-FR" altLang="fr-FR" sz="1700" dirty="0"/>
              <a:t> </a:t>
            </a:r>
            <a:r>
              <a:rPr lang="fr-FR" altLang="fr-FR" sz="1700" dirty="0" err="1"/>
              <a:t>seen</a:t>
            </a:r>
            <a:r>
              <a:rPr lang="fr-FR" altLang="fr-FR" sz="1700" dirty="0"/>
              <a:t> as an instance-</a:t>
            </a:r>
            <a:r>
              <a:rPr lang="fr-FR" altLang="fr-FR" sz="1700" dirty="0" err="1"/>
              <a:t>level</a:t>
            </a:r>
            <a:r>
              <a:rPr lang="fr-FR" altLang="fr-FR" sz="1700" dirty="0"/>
              <a:t> </a:t>
            </a:r>
            <a:r>
              <a:rPr lang="fr-FR" altLang="fr-FR" sz="1700" dirty="0" err="1"/>
              <a:t>view</a:t>
            </a:r>
            <a:r>
              <a:rPr lang="fr-FR" altLang="fr-FR" sz="1700" dirty="0"/>
              <a:t> of a class </a:t>
            </a:r>
            <a:r>
              <a:rPr lang="fr-FR" altLang="fr-FR" sz="1700" dirty="0" err="1"/>
              <a:t>diagram</a:t>
            </a:r>
            <a:r>
              <a:rPr lang="fr-FR" altLang="fr-FR" sz="1700" dirty="0"/>
              <a:t>.</a:t>
            </a:r>
          </a:p>
          <a:p>
            <a:pPr lvl="0"/>
            <a:r>
              <a:rPr lang="fr-FR" altLang="fr-FR" sz="1700" dirty="0"/>
              <a:t>It </a:t>
            </a:r>
            <a:r>
              <a:rPr lang="fr-FR" altLang="fr-FR" sz="1700" dirty="0" err="1"/>
              <a:t>is</a:t>
            </a:r>
            <a:r>
              <a:rPr lang="fr-FR" altLang="fr-FR" sz="1700" dirty="0"/>
              <a:t> </a:t>
            </a:r>
            <a:r>
              <a:rPr lang="fr-FR" altLang="fr-FR" sz="1700" dirty="0" err="1"/>
              <a:t>helpful</a:t>
            </a:r>
            <a:r>
              <a:rPr lang="fr-FR" altLang="fr-FR" sz="1700" dirty="0"/>
              <a:t> in </a:t>
            </a:r>
            <a:r>
              <a:rPr lang="fr-FR" altLang="fr-FR" sz="1700" dirty="0" err="1"/>
              <a:t>understanding</a:t>
            </a:r>
            <a:r>
              <a:rPr lang="fr-FR" altLang="fr-FR" sz="1700" dirty="0"/>
              <a:t> </a:t>
            </a:r>
            <a:r>
              <a:rPr lang="fr-FR" altLang="fr-FR" sz="1700" dirty="0" err="1"/>
              <a:t>complex</a:t>
            </a:r>
            <a:r>
              <a:rPr lang="fr-FR" altLang="fr-FR" sz="1700" dirty="0"/>
              <a:t> </a:t>
            </a:r>
            <a:r>
              <a:rPr lang="fr-FR" altLang="fr-FR" sz="1700" dirty="0" err="1"/>
              <a:t>systems</a:t>
            </a:r>
            <a:r>
              <a:rPr lang="fr-FR" altLang="fr-FR" sz="1700" dirty="0"/>
              <a:t>, as </a:t>
            </a:r>
            <a:r>
              <a:rPr lang="fr-FR" altLang="fr-FR" sz="1700" dirty="0" err="1"/>
              <a:t>it</a:t>
            </a:r>
            <a:r>
              <a:rPr lang="fr-FR" altLang="fr-FR" sz="1700" dirty="0"/>
              <a:t> </a:t>
            </a:r>
            <a:r>
              <a:rPr lang="fr-FR" altLang="fr-FR" sz="1700" dirty="0" err="1"/>
              <a:t>provides</a:t>
            </a:r>
            <a:r>
              <a:rPr lang="fr-FR" altLang="fr-FR" sz="1700" dirty="0"/>
              <a:t> a </a:t>
            </a:r>
            <a:r>
              <a:rPr lang="fr-FR" altLang="fr-FR" sz="1700" dirty="0" err="1"/>
              <a:t>visual</a:t>
            </a:r>
            <a:r>
              <a:rPr lang="fr-FR" altLang="fr-FR" sz="1700" dirty="0"/>
              <a:t> </a:t>
            </a:r>
            <a:r>
              <a:rPr lang="fr-FR" altLang="fr-FR" sz="1700" dirty="0" err="1"/>
              <a:t>representation</a:t>
            </a:r>
            <a:r>
              <a:rPr lang="fr-FR" altLang="fr-FR" sz="1700" dirty="0"/>
              <a:t> of the </a:t>
            </a:r>
            <a:r>
              <a:rPr lang="fr-FR" altLang="fr-FR" sz="1700" dirty="0" err="1"/>
              <a:t>current</a:t>
            </a:r>
            <a:r>
              <a:rPr lang="fr-FR" altLang="fr-FR" sz="1700" dirty="0"/>
              <a:t> state of the system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928075-E4DB-3D20-77DA-97EB59CC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74" y="709046"/>
            <a:ext cx="3270128" cy="617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6A8AAC95-3719-4BCD-B710-4160043D9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641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73A6D7BA-50E4-42FE-A0E3-FC42B7EC4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050900"/>
            <a:ext cx="3330779" cy="1688807"/>
          </a:xfrm>
          <a:custGeom>
            <a:avLst/>
            <a:gdLst>
              <a:gd name="connsiteX0" fmla="*/ 3021543 w 3021543"/>
              <a:gd name="connsiteY0" fmla="*/ 0 h 1532055"/>
              <a:gd name="connsiteX1" fmla="*/ 2963800 w 3021543"/>
              <a:gd name="connsiteY1" fmla="*/ 7730 h 1532055"/>
              <a:gd name="connsiteX2" fmla="*/ 2793803 w 3021543"/>
              <a:gd name="connsiteY2" fmla="*/ 25704 h 1532055"/>
              <a:gd name="connsiteX3" fmla="*/ 2414348 w 3021543"/>
              <a:gd name="connsiteY3" fmla="*/ 31695 h 1532055"/>
              <a:gd name="connsiteX4" fmla="*/ 2091558 w 3021543"/>
              <a:gd name="connsiteY4" fmla="*/ 29298 h 1532055"/>
              <a:gd name="connsiteX5" fmla="*/ 1645319 w 3021543"/>
              <a:gd name="connsiteY5" fmla="*/ 30497 h 1532055"/>
              <a:gd name="connsiteX6" fmla="*/ 1243602 w 3021543"/>
              <a:gd name="connsiteY6" fmla="*/ 64048 h 1532055"/>
              <a:gd name="connsiteX7" fmla="*/ 753851 w 3021543"/>
              <a:gd name="connsiteY7" fmla="*/ 61651 h 1532055"/>
              <a:gd name="connsiteX8" fmla="*/ 465465 w 3021543"/>
              <a:gd name="connsiteY8" fmla="*/ 123960 h 1532055"/>
              <a:gd name="connsiteX9" fmla="*/ 546416 w 3021543"/>
              <a:gd name="connsiteY9" fmla="*/ 145529 h 1532055"/>
              <a:gd name="connsiteX10" fmla="*/ 689091 w 3021543"/>
              <a:gd name="connsiteY10" fmla="*/ 192260 h 1532055"/>
              <a:gd name="connsiteX11" fmla="*/ 704269 w 3021543"/>
              <a:gd name="connsiteY11" fmla="*/ 222217 h 1532055"/>
              <a:gd name="connsiteX12" fmla="*/ 683020 w 3021543"/>
              <a:gd name="connsiteY12" fmla="*/ 236595 h 1532055"/>
              <a:gd name="connsiteX13" fmla="*/ 621295 w 3021543"/>
              <a:gd name="connsiteY13" fmla="*/ 264155 h 1532055"/>
              <a:gd name="connsiteX14" fmla="*/ 848968 w 3021543"/>
              <a:gd name="connsiteY14" fmla="*/ 304896 h 1532055"/>
              <a:gd name="connsiteX15" fmla="*/ 768018 w 3021543"/>
              <a:gd name="connsiteY15" fmla="*/ 330059 h 1532055"/>
              <a:gd name="connsiteX16" fmla="*/ 684032 w 3021543"/>
              <a:gd name="connsiteY16" fmla="*/ 348032 h 1532055"/>
              <a:gd name="connsiteX17" fmla="*/ 592962 w 3021543"/>
              <a:gd name="connsiteY17" fmla="*/ 361213 h 1532055"/>
              <a:gd name="connsiteX18" fmla="*/ 509988 w 3021543"/>
              <a:gd name="connsiteY18" fmla="*/ 387575 h 1532055"/>
              <a:gd name="connsiteX19" fmla="*/ 726531 w 3021543"/>
              <a:gd name="connsiteY19" fmla="*/ 398359 h 1532055"/>
              <a:gd name="connsiteX20" fmla="*/ 614212 w 3021543"/>
              <a:gd name="connsiteY20" fmla="*/ 422324 h 1532055"/>
              <a:gd name="connsiteX21" fmla="*/ 522131 w 3021543"/>
              <a:gd name="connsiteY21" fmla="*/ 453478 h 1532055"/>
              <a:gd name="connsiteX22" fmla="*/ 457370 w 3021543"/>
              <a:gd name="connsiteY22" fmla="*/ 467857 h 1532055"/>
              <a:gd name="connsiteX23" fmla="*/ 388562 w 3021543"/>
              <a:gd name="connsiteY23" fmla="*/ 471452 h 1532055"/>
              <a:gd name="connsiteX24" fmla="*/ 372372 w 3021543"/>
              <a:gd name="connsiteY24" fmla="*/ 494218 h 1532055"/>
              <a:gd name="connsiteX25" fmla="*/ 393622 w 3021543"/>
              <a:gd name="connsiteY25" fmla="*/ 518184 h 1532055"/>
              <a:gd name="connsiteX26" fmla="*/ 426002 w 3021543"/>
              <a:gd name="connsiteY26" fmla="*/ 520580 h 1532055"/>
              <a:gd name="connsiteX27" fmla="*/ 619271 w 3021543"/>
              <a:gd name="connsiteY27" fmla="*/ 526571 h 1532055"/>
              <a:gd name="connsiteX28" fmla="*/ 0 w 3021543"/>
              <a:gd name="connsiteY28" fmla="*/ 579294 h 1532055"/>
              <a:gd name="connsiteX29" fmla="*/ 83986 w 3021543"/>
              <a:gd name="connsiteY29" fmla="*/ 611647 h 1532055"/>
              <a:gd name="connsiteX30" fmla="*/ 112319 w 3021543"/>
              <a:gd name="connsiteY30" fmla="*/ 700317 h 1532055"/>
              <a:gd name="connsiteX31" fmla="*/ 215531 w 3021543"/>
              <a:gd name="connsiteY31" fmla="*/ 750643 h 1532055"/>
              <a:gd name="connsiteX32" fmla="*/ 282315 w 3021543"/>
              <a:gd name="connsiteY32" fmla="*/ 768617 h 1532055"/>
              <a:gd name="connsiteX33" fmla="*/ 435109 w 3021543"/>
              <a:gd name="connsiteY33" fmla="*/ 794979 h 1532055"/>
              <a:gd name="connsiteX34" fmla="*/ 457370 w 3021543"/>
              <a:gd name="connsiteY34" fmla="*/ 838116 h 1532055"/>
              <a:gd name="connsiteX35" fmla="*/ 476596 w 3021543"/>
              <a:gd name="connsiteY35" fmla="*/ 886046 h 1532055"/>
              <a:gd name="connsiteX36" fmla="*/ 517071 w 3021543"/>
              <a:gd name="connsiteY36" fmla="*/ 917200 h 1532055"/>
              <a:gd name="connsiteX37" fmla="*/ 202377 w 3021543"/>
              <a:gd name="connsiteY37" fmla="*/ 912407 h 1532055"/>
              <a:gd name="connsiteX38" fmla="*/ 557546 w 3021543"/>
              <a:gd name="connsiteY38" fmla="*/ 1013060 h 1532055"/>
              <a:gd name="connsiteX39" fmla="*/ 526178 w 3021543"/>
              <a:gd name="connsiteY39" fmla="*/ 1052602 h 1532055"/>
              <a:gd name="connsiteX40" fmla="*/ 720459 w 3021543"/>
              <a:gd name="connsiteY40" fmla="*/ 1106523 h 1532055"/>
              <a:gd name="connsiteX41" fmla="*/ 616236 w 3021543"/>
              <a:gd name="connsiteY41" fmla="*/ 1112514 h 1532055"/>
              <a:gd name="connsiteX42" fmla="*/ 1222353 w 3021543"/>
              <a:gd name="connsiteY42" fmla="*/ 1337785 h 1532055"/>
              <a:gd name="connsiteX43" fmla="*/ 2087511 w 3021543"/>
              <a:gd name="connsiteY43" fmla="*/ 1500747 h 1532055"/>
              <a:gd name="connsiteX44" fmla="*/ 2425479 w 3021543"/>
              <a:gd name="connsiteY44" fmla="*/ 1531901 h 1532055"/>
              <a:gd name="connsiteX45" fmla="*/ 2809994 w 3021543"/>
              <a:gd name="connsiteY45" fmla="*/ 1522315 h 1532055"/>
              <a:gd name="connsiteX46" fmla="*/ 2953618 w 3021543"/>
              <a:gd name="connsiteY46" fmla="*/ 1512448 h 1532055"/>
              <a:gd name="connsiteX47" fmla="*/ 3021543 w 3021543"/>
              <a:gd name="connsiteY47" fmla="*/ 1502657 h 153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532055">
                <a:moveTo>
                  <a:pt x="3021543" y="0"/>
                </a:moveTo>
                <a:lnTo>
                  <a:pt x="2963800" y="7730"/>
                </a:lnTo>
                <a:cubicBezTo>
                  <a:pt x="2907134" y="14919"/>
                  <a:pt x="2850469" y="24506"/>
                  <a:pt x="2793803" y="25704"/>
                </a:cubicBezTo>
                <a:cubicBezTo>
                  <a:pt x="2667318" y="29298"/>
                  <a:pt x="2539821" y="20911"/>
                  <a:pt x="2414348" y="31695"/>
                </a:cubicBezTo>
                <a:cubicBezTo>
                  <a:pt x="2307089" y="41281"/>
                  <a:pt x="2198818" y="30497"/>
                  <a:pt x="2091558" y="29298"/>
                </a:cubicBezTo>
                <a:cubicBezTo>
                  <a:pt x="1942812" y="28100"/>
                  <a:pt x="1793053" y="19713"/>
                  <a:pt x="1645319" y="30497"/>
                </a:cubicBezTo>
                <a:cubicBezTo>
                  <a:pt x="1510738" y="38885"/>
                  <a:pt x="1376158" y="41281"/>
                  <a:pt x="1243602" y="64048"/>
                </a:cubicBezTo>
                <a:cubicBezTo>
                  <a:pt x="1079677" y="76030"/>
                  <a:pt x="916765" y="68841"/>
                  <a:pt x="753851" y="61651"/>
                </a:cubicBezTo>
                <a:cubicBezTo>
                  <a:pt x="653675" y="56858"/>
                  <a:pt x="554511" y="41281"/>
                  <a:pt x="465465" y="123960"/>
                </a:cubicBezTo>
                <a:cubicBezTo>
                  <a:pt x="489751" y="143132"/>
                  <a:pt x="519095" y="139537"/>
                  <a:pt x="546416" y="145529"/>
                </a:cubicBezTo>
                <a:cubicBezTo>
                  <a:pt x="594986" y="157511"/>
                  <a:pt x="643557" y="169493"/>
                  <a:pt x="689091" y="192260"/>
                </a:cubicBezTo>
                <a:cubicBezTo>
                  <a:pt x="699210" y="197053"/>
                  <a:pt x="708317" y="206639"/>
                  <a:pt x="704269" y="222217"/>
                </a:cubicBezTo>
                <a:cubicBezTo>
                  <a:pt x="701234" y="234199"/>
                  <a:pt x="691115" y="234199"/>
                  <a:pt x="683020" y="236595"/>
                </a:cubicBezTo>
                <a:cubicBezTo>
                  <a:pt x="664806" y="243785"/>
                  <a:pt x="642545" y="238992"/>
                  <a:pt x="621295" y="264155"/>
                </a:cubicBezTo>
                <a:cubicBezTo>
                  <a:pt x="702245" y="277336"/>
                  <a:pt x="780160" y="252172"/>
                  <a:pt x="848968" y="304896"/>
                </a:cubicBezTo>
                <a:cubicBezTo>
                  <a:pt x="823671" y="331257"/>
                  <a:pt x="795339" y="325266"/>
                  <a:pt x="768018" y="330059"/>
                </a:cubicBezTo>
                <a:cubicBezTo>
                  <a:pt x="739685" y="334852"/>
                  <a:pt x="712365" y="343240"/>
                  <a:pt x="684032" y="348032"/>
                </a:cubicBezTo>
                <a:cubicBezTo>
                  <a:pt x="653675" y="354023"/>
                  <a:pt x="623319" y="355222"/>
                  <a:pt x="592962" y="361213"/>
                </a:cubicBezTo>
                <a:cubicBezTo>
                  <a:pt x="567666" y="366006"/>
                  <a:pt x="540345" y="357618"/>
                  <a:pt x="509988" y="387575"/>
                </a:cubicBezTo>
                <a:cubicBezTo>
                  <a:pt x="584867" y="409143"/>
                  <a:pt x="652663" y="376790"/>
                  <a:pt x="726531" y="398359"/>
                </a:cubicBezTo>
                <a:cubicBezTo>
                  <a:pt x="683020" y="417531"/>
                  <a:pt x="647604" y="411539"/>
                  <a:pt x="614212" y="422324"/>
                </a:cubicBezTo>
                <a:cubicBezTo>
                  <a:pt x="583855" y="433108"/>
                  <a:pt x="547428" y="421126"/>
                  <a:pt x="522131" y="453478"/>
                </a:cubicBezTo>
                <a:cubicBezTo>
                  <a:pt x="502905" y="478641"/>
                  <a:pt x="482668" y="482236"/>
                  <a:pt x="457370" y="467857"/>
                </a:cubicBezTo>
                <a:cubicBezTo>
                  <a:pt x="435109" y="454676"/>
                  <a:pt x="410824" y="458271"/>
                  <a:pt x="388562" y="471452"/>
                </a:cubicBezTo>
                <a:cubicBezTo>
                  <a:pt x="380468" y="476245"/>
                  <a:pt x="372372" y="482236"/>
                  <a:pt x="372372" y="494218"/>
                </a:cubicBezTo>
                <a:cubicBezTo>
                  <a:pt x="372372" y="510994"/>
                  <a:pt x="382491" y="515787"/>
                  <a:pt x="393622" y="518184"/>
                </a:cubicBezTo>
                <a:cubicBezTo>
                  <a:pt x="403741" y="520580"/>
                  <a:pt x="415883" y="522977"/>
                  <a:pt x="426002" y="520580"/>
                </a:cubicBezTo>
                <a:cubicBezTo>
                  <a:pt x="490762" y="507399"/>
                  <a:pt x="554511" y="528968"/>
                  <a:pt x="619271" y="526571"/>
                </a:cubicBezTo>
                <a:cubicBezTo>
                  <a:pt x="415883" y="578096"/>
                  <a:pt x="210471" y="561321"/>
                  <a:pt x="0" y="579294"/>
                </a:cubicBezTo>
                <a:cubicBezTo>
                  <a:pt x="27321" y="615241"/>
                  <a:pt x="62737" y="585286"/>
                  <a:pt x="83986" y="611647"/>
                </a:cubicBezTo>
                <a:cubicBezTo>
                  <a:pt x="63748" y="666766"/>
                  <a:pt x="71844" y="696722"/>
                  <a:pt x="112319" y="700317"/>
                </a:cubicBezTo>
                <a:cubicBezTo>
                  <a:pt x="151782" y="703912"/>
                  <a:pt x="194281" y="684740"/>
                  <a:pt x="215531" y="750643"/>
                </a:cubicBezTo>
                <a:cubicBezTo>
                  <a:pt x="221602" y="771014"/>
                  <a:pt x="259042" y="765023"/>
                  <a:pt x="282315" y="768617"/>
                </a:cubicBezTo>
                <a:cubicBezTo>
                  <a:pt x="332909" y="777005"/>
                  <a:pt x="386539" y="768617"/>
                  <a:pt x="435109" y="794979"/>
                </a:cubicBezTo>
                <a:cubicBezTo>
                  <a:pt x="454335" y="804565"/>
                  <a:pt x="467489" y="811754"/>
                  <a:pt x="457370" y="838116"/>
                </a:cubicBezTo>
                <a:cubicBezTo>
                  <a:pt x="447252" y="865675"/>
                  <a:pt x="460406" y="875261"/>
                  <a:pt x="476596" y="886046"/>
                </a:cubicBezTo>
                <a:cubicBezTo>
                  <a:pt x="488739" y="894433"/>
                  <a:pt x="506953" y="892037"/>
                  <a:pt x="517071" y="917200"/>
                </a:cubicBezTo>
                <a:cubicBezTo>
                  <a:pt x="410824" y="913605"/>
                  <a:pt x="307612" y="893235"/>
                  <a:pt x="202377" y="912407"/>
                </a:cubicBezTo>
                <a:cubicBezTo>
                  <a:pt x="317731" y="960337"/>
                  <a:pt x="444216" y="957940"/>
                  <a:pt x="557546" y="1013060"/>
                </a:cubicBezTo>
                <a:cubicBezTo>
                  <a:pt x="553499" y="1032232"/>
                  <a:pt x="527190" y="1023844"/>
                  <a:pt x="526178" y="1052602"/>
                </a:cubicBezTo>
                <a:cubicBezTo>
                  <a:pt x="585879" y="1082558"/>
                  <a:pt x="657723" y="1062188"/>
                  <a:pt x="720459" y="1106523"/>
                </a:cubicBezTo>
                <a:cubicBezTo>
                  <a:pt x="684032" y="1126893"/>
                  <a:pt x="650640" y="1093342"/>
                  <a:pt x="616236" y="1112514"/>
                </a:cubicBezTo>
                <a:cubicBezTo>
                  <a:pt x="627367" y="1141273"/>
                  <a:pt x="1131283" y="1318613"/>
                  <a:pt x="1222353" y="1337785"/>
                </a:cubicBezTo>
                <a:cubicBezTo>
                  <a:pt x="1407527" y="1377327"/>
                  <a:pt x="1940788" y="1477980"/>
                  <a:pt x="2087511" y="1500747"/>
                </a:cubicBezTo>
                <a:cubicBezTo>
                  <a:pt x="2200841" y="1517522"/>
                  <a:pt x="2313160" y="1530703"/>
                  <a:pt x="2425479" y="1531901"/>
                </a:cubicBezTo>
                <a:cubicBezTo>
                  <a:pt x="2553988" y="1533099"/>
                  <a:pt x="2681485" y="1527108"/>
                  <a:pt x="2809994" y="1522315"/>
                </a:cubicBezTo>
                <a:cubicBezTo>
                  <a:pt x="2858058" y="1520518"/>
                  <a:pt x="2905933" y="1517372"/>
                  <a:pt x="2953618" y="1512448"/>
                </a:cubicBezTo>
                <a:lnTo>
                  <a:pt x="3021543" y="1502657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923984" y="923959"/>
            <a:ext cx="4619923" cy="5884997"/>
          </a:xfrm>
        </p:spPr>
        <p:txBody>
          <a:bodyPr>
            <a:normAutofit/>
          </a:bodyPr>
          <a:lstStyle/>
          <a:p>
            <a:r>
              <a:rPr lang="fr-FR" dirty="0" err="1"/>
              <a:t>Sequence</a:t>
            </a:r>
            <a:r>
              <a:rPr lang="fr-FR" dirty="0"/>
              <a:t> Diagram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5844992" y="923959"/>
            <a:ext cx="6670798" cy="5884997"/>
          </a:xfrm>
        </p:spPr>
        <p:txBody>
          <a:bodyPr anchor="ctr">
            <a:normAutofit/>
          </a:bodyPr>
          <a:lstStyle/>
          <a:p>
            <a:r>
              <a:rPr lang="en-US" sz="2200"/>
              <a:t>This diagram emphasises chronology. </a:t>
            </a:r>
          </a:p>
          <a:p>
            <a:pPr lvl="1"/>
            <a:r>
              <a:rPr lang="en-US" sz="2200"/>
              <a:t>Modeling the dynamic aspects of real-time systems and scenarios involving a small number of objects. </a:t>
            </a:r>
          </a:p>
          <a:p>
            <a:pPr lvl="1"/>
            <a:r>
              <a:rPr lang="en-US" sz="2200"/>
              <a:t> A rectangle and a lifeline represent an object. </a:t>
            </a:r>
          </a:p>
          <a:p>
            <a:pPr lvl="1"/>
            <a:r>
              <a:rPr lang="en-US" sz="2200"/>
              <a:t>Messages are represented by arrows going from the sender to the receiver. </a:t>
            </a:r>
          </a:p>
          <a:p>
            <a:r>
              <a:rPr lang="en-US" sz="2200"/>
              <a:t>They are used in two ways, depending on the development phase. </a:t>
            </a:r>
          </a:p>
          <a:p>
            <a:pPr lvl="1"/>
            <a:r>
              <a:rPr lang="en-US" sz="2200"/>
              <a:t>Documentation of use cases </a:t>
            </a:r>
          </a:p>
          <a:p>
            <a:pPr lvl="1"/>
            <a:r>
              <a:rPr lang="en-US" sz="2200"/>
              <a:t>Precise representation of interactions between objects and control flow distribution.</a:t>
            </a:r>
            <a:endParaRPr lang="fr-FR" sz="22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91841" y="7006698"/>
            <a:ext cx="3023949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1596C-CD07-4824-B485-4AEB7E6E38F5}" type="slidenum">
              <a:rPr lang="fr-FR" smtClean="0"/>
              <a:pPr>
                <a:spcAft>
                  <a:spcPts val="600"/>
                </a:spcAft>
              </a:pPr>
              <a:t>21</a:t>
            </a:fld>
            <a:endParaRPr lang="fr-FR"/>
          </a:p>
        </p:txBody>
      </p:sp>
    </p:spTree>
    <p:custDataLst>
      <p:tags r:id="rId1"/>
    </p:custData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C3C8C4-7D86-DF8B-15E5-EBE8D33B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Sending</a:t>
            </a:r>
            <a:r>
              <a:rPr lang="fr-FR" dirty="0"/>
              <a:t> a message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77DF0-EC9B-FA26-519C-26459A88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D37887-8033-1B06-70A5-735DC4C08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71" y="3131765"/>
            <a:ext cx="2362367" cy="18488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ED8C7D2-BA60-A08F-9A29-84B8F1DA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55" y="2998237"/>
            <a:ext cx="3005335" cy="21158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10C3D0-2B8C-40C4-03CA-196CBAA7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87" y="3068059"/>
            <a:ext cx="3549642" cy="197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08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3439774" cy="229667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ECA0EF-2DF0-F528-40C5-030B8720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84" y="544999"/>
            <a:ext cx="11612806" cy="9010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Sending a message to create an object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25037DE-78C6-61F0-43A5-8534EE229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517" y="2595112"/>
            <a:ext cx="8744739" cy="43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2033" y="1643879"/>
            <a:ext cx="3674841" cy="385721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EEAF51-0FE5-E221-8A57-2794C553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81" y="2168546"/>
            <a:ext cx="2897951" cy="28078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with an option bloc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D6F5FA-CC44-14A2-728E-55D14DDDE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4305" y="395461"/>
            <a:ext cx="5554820" cy="649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68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2033" y="1643879"/>
            <a:ext cx="3674841" cy="385721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0C1398-71E7-AF91-F1F3-429906C5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81" y="2168546"/>
            <a:ext cx="2897951" cy="28078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with an Iteration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3A5DDBA-BB06-A519-F925-E0E7A0185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792" y="709302"/>
            <a:ext cx="5739730" cy="67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81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3439774" cy="229667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49EBCE-1BE9-3334-45AB-2C16BD81E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84" y="544999"/>
            <a:ext cx="11612806" cy="9010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Library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2383EC1-EAA1-14B6-0948-3962116F15D0}"/>
              </a:ext>
            </a:extLst>
          </p:cNvPr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652567" y="2595112"/>
            <a:ext cx="8134639" cy="43520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8088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27" name="Rectangle 30726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9" name="Freeform: Shape 30728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3439775" cy="2530075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721" name="Rectangle 1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253404" y="604774"/>
            <a:ext cx="10520113" cy="131034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>
                    <a:lumMod val="85000"/>
                    <a:lumOff val="15000"/>
                  </a:schemeClr>
                </a:solidFill>
              </a:rPr>
              <a:t>Communication Diagram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158374" y="2680570"/>
            <a:ext cx="9123026" cy="365971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Used to model the interactions between objects or components in a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They are also known as "collaboration diagrams" or "interaction diagrams".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Show the relationships between objects or components in a system, as well as the messages that are exchanged between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The objects or components are represented as rectangles,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The messages exchanged between objects or components are represented as arrows, with the name of the message and any arguments or parameters included on the arrow.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Powerful tool for visualising the interactions between objects or components in a system, and can help developers identify and resolve system behaviour and performance issues.</a:t>
            </a:r>
          </a:p>
          <a:p>
            <a:endParaRPr lang="fr-FR" sz="1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731" name="Freeform: Shape 30730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2258" y="6581807"/>
            <a:ext cx="10987519" cy="97786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91841" y="7006698"/>
            <a:ext cx="3023949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D06F9C-064A-4B32-A28D-3CCC49971FFE}" type="slidenum">
              <a:rPr lang="fr-FR" sz="1100"/>
              <a:pPr>
                <a:spcAft>
                  <a:spcPts val="600"/>
                </a:spcAft>
              </a:pPr>
              <a:t>27</a:t>
            </a:fld>
            <a:endParaRPr lang="fr-FR" sz="1100"/>
          </a:p>
        </p:txBody>
      </p:sp>
    </p:spTree>
    <p:custDataLst>
      <p:tags r:id="rId1"/>
    </p:custData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194" name="Picture 2" descr="Communication Diagram Example: Hotel Reserv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63" y="932265"/>
            <a:ext cx="10108474" cy="569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333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Sequence</a:t>
            </a:r>
            <a:r>
              <a:rPr lang="fr-FR" dirty="0"/>
              <a:t> vs communication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218" name="Picture 2" descr="Sequenc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59" y="2483693"/>
            <a:ext cx="6619875" cy="423862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mmunication Diagram generated from Sequence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73" y="2981936"/>
            <a:ext cx="6000750" cy="28575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65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641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5588" y="358659"/>
            <a:ext cx="4815701" cy="2157054"/>
          </a:xfrm>
        </p:spPr>
        <p:txBody>
          <a:bodyPr anchor="b">
            <a:normAutofit/>
          </a:bodyPr>
          <a:lstStyle/>
          <a:p>
            <a:r>
              <a:rPr lang="fr-FR" sz="5900"/>
              <a:t>Why model 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588" y="2851681"/>
            <a:ext cx="3830336" cy="20159"/>
          </a:xfrm>
          <a:custGeom>
            <a:avLst/>
            <a:gdLst>
              <a:gd name="connsiteX0" fmla="*/ 0 w 3830336"/>
              <a:gd name="connsiteY0" fmla="*/ 0 h 20159"/>
              <a:gd name="connsiteX1" fmla="*/ 638389 w 3830336"/>
              <a:gd name="connsiteY1" fmla="*/ 0 h 20159"/>
              <a:gd name="connsiteX2" fmla="*/ 1353385 w 3830336"/>
              <a:gd name="connsiteY2" fmla="*/ 0 h 20159"/>
              <a:gd name="connsiteX3" fmla="*/ 1915168 w 3830336"/>
              <a:gd name="connsiteY3" fmla="*/ 0 h 20159"/>
              <a:gd name="connsiteX4" fmla="*/ 2476951 w 3830336"/>
              <a:gd name="connsiteY4" fmla="*/ 0 h 20159"/>
              <a:gd name="connsiteX5" fmla="*/ 3153643 w 3830336"/>
              <a:gd name="connsiteY5" fmla="*/ 0 h 20159"/>
              <a:gd name="connsiteX6" fmla="*/ 3830336 w 3830336"/>
              <a:gd name="connsiteY6" fmla="*/ 0 h 20159"/>
              <a:gd name="connsiteX7" fmla="*/ 3830336 w 3830336"/>
              <a:gd name="connsiteY7" fmla="*/ 20159 h 20159"/>
              <a:gd name="connsiteX8" fmla="*/ 3115340 w 3830336"/>
              <a:gd name="connsiteY8" fmla="*/ 20159 h 20159"/>
              <a:gd name="connsiteX9" fmla="*/ 2438647 w 3830336"/>
              <a:gd name="connsiteY9" fmla="*/ 20159 h 20159"/>
              <a:gd name="connsiteX10" fmla="*/ 1800258 w 3830336"/>
              <a:gd name="connsiteY10" fmla="*/ 20159 h 20159"/>
              <a:gd name="connsiteX11" fmla="*/ 1123565 w 3830336"/>
              <a:gd name="connsiteY11" fmla="*/ 20159 h 20159"/>
              <a:gd name="connsiteX12" fmla="*/ 0 w 3830336"/>
              <a:gd name="connsiteY12" fmla="*/ 20159 h 20159"/>
              <a:gd name="connsiteX13" fmla="*/ 0 w 3830336"/>
              <a:gd name="connsiteY13" fmla="*/ 0 h 20159"/>
              <a:gd name="connsiteX0" fmla="*/ 0 w 3830336"/>
              <a:gd name="connsiteY0" fmla="*/ 0 h 20159"/>
              <a:gd name="connsiteX1" fmla="*/ 561783 w 3830336"/>
              <a:gd name="connsiteY1" fmla="*/ 0 h 20159"/>
              <a:gd name="connsiteX2" fmla="*/ 1276779 w 3830336"/>
              <a:gd name="connsiteY2" fmla="*/ 0 h 20159"/>
              <a:gd name="connsiteX3" fmla="*/ 1800258 w 3830336"/>
              <a:gd name="connsiteY3" fmla="*/ 0 h 20159"/>
              <a:gd name="connsiteX4" fmla="*/ 2323737 w 3830336"/>
              <a:gd name="connsiteY4" fmla="*/ 0 h 20159"/>
              <a:gd name="connsiteX5" fmla="*/ 2962127 w 3830336"/>
              <a:gd name="connsiteY5" fmla="*/ 0 h 20159"/>
              <a:gd name="connsiteX6" fmla="*/ 3830336 w 3830336"/>
              <a:gd name="connsiteY6" fmla="*/ 0 h 20159"/>
              <a:gd name="connsiteX7" fmla="*/ 3830336 w 3830336"/>
              <a:gd name="connsiteY7" fmla="*/ 20159 h 20159"/>
              <a:gd name="connsiteX8" fmla="*/ 3268553 w 3830336"/>
              <a:gd name="connsiteY8" fmla="*/ 20159 h 20159"/>
              <a:gd name="connsiteX9" fmla="*/ 2668467 w 3830336"/>
              <a:gd name="connsiteY9" fmla="*/ 20159 h 20159"/>
              <a:gd name="connsiteX10" fmla="*/ 1953471 w 3830336"/>
              <a:gd name="connsiteY10" fmla="*/ 20159 h 20159"/>
              <a:gd name="connsiteX11" fmla="*/ 1353385 w 3830336"/>
              <a:gd name="connsiteY11" fmla="*/ 20159 h 20159"/>
              <a:gd name="connsiteX12" fmla="*/ 753299 w 3830336"/>
              <a:gd name="connsiteY12" fmla="*/ 20159 h 20159"/>
              <a:gd name="connsiteX13" fmla="*/ 0 w 3830336"/>
              <a:gd name="connsiteY13" fmla="*/ 20159 h 20159"/>
              <a:gd name="connsiteX14" fmla="*/ 0 w 3830336"/>
              <a:gd name="connsiteY14" fmla="*/ 0 h 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30336" h="20159" fill="none" extrusionOk="0">
                <a:moveTo>
                  <a:pt x="0" y="0"/>
                </a:moveTo>
                <a:cubicBezTo>
                  <a:pt x="239572" y="-14229"/>
                  <a:pt x="330104" y="-33704"/>
                  <a:pt x="638389" y="0"/>
                </a:cubicBezTo>
                <a:cubicBezTo>
                  <a:pt x="940364" y="24081"/>
                  <a:pt x="1022415" y="-30066"/>
                  <a:pt x="1353385" y="0"/>
                </a:cubicBezTo>
                <a:cubicBezTo>
                  <a:pt x="1698170" y="47943"/>
                  <a:pt x="1796619" y="-19146"/>
                  <a:pt x="1915168" y="0"/>
                </a:cubicBezTo>
                <a:cubicBezTo>
                  <a:pt x="2040958" y="27409"/>
                  <a:pt x="2340546" y="-29259"/>
                  <a:pt x="2476951" y="0"/>
                </a:cubicBezTo>
                <a:cubicBezTo>
                  <a:pt x="2626008" y="-6192"/>
                  <a:pt x="2822463" y="6713"/>
                  <a:pt x="3153643" y="0"/>
                </a:cubicBezTo>
                <a:cubicBezTo>
                  <a:pt x="3469543" y="-14086"/>
                  <a:pt x="3509437" y="-233"/>
                  <a:pt x="3830336" y="0"/>
                </a:cubicBezTo>
                <a:cubicBezTo>
                  <a:pt x="3830531" y="7064"/>
                  <a:pt x="3830733" y="15918"/>
                  <a:pt x="3830336" y="20159"/>
                </a:cubicBezTo>
                <a:cubicBezTo>
                  <a:pt x="3697212" y="61687"/>
                  <a:pt x="3321963" y="6973"/>
                  <a:pt x="3115340" y="20159"/>
                </a:cubicBezTo>
                <a:cubicBezTo>
                  <a:pt x="2890713" y="17539"/>
                  <a:pt x="2580686" y="46816"/>
                  <a:pt x="2438647" y="20159"/>
                </a:cubicBezTo>
                <a:cubicBezTo>
                  <a:pt x="2278179" y="23030"/>
                  <a:pt x="2007275" y="35561"/>
                  <a:pt x="1800258" y="20159"/>
                </a:cubicBezTo>
                <a:cubicBezTo>
                  <a:pt x="1561414" y="4232"/>
                  <a:pt x="1287850" y="-10951"/>
                  <a:pt x="1123565" y="20159"/>
                </a:cubicBezTo>
                <a:cubicBezTo>
                  <a:pt x="959044" y="-13652"/>
                  <a:pt x="299789" y="-25719"/>
                  <a:pt x="0" y="20159"/>
                </a:cubicBezTo>
                <a:cubicBezTo>
                  <a:pt x="-791" y="15329"/>
                  <a:pt x="-1488" y="4354"/>
                  <a:pt x="0" y="0"/>
                </a:cubicBezTo>
                <a:close/>
              </a:path>
              <a:path w="3830336" h="20159" stroke="0" extrusionOk="0">
                <a:moveTo>
                  <a:pt x="0" y="0"/>
                </a:moveTo>
                <a:cubicBezTo>
                  <a:pt x="162259" y="-21684"/>
                  <a:pt x="401235" y="-29694"/>
                  <a:pt x="561783" y="0"/>
                </a:cubicBezTo>
                <a:cubicBezTo>
                  <a:pt x="781296" y="44192"/>
                  <a:pt x="934264" y="-53353"/>
                  <a:pt x="1276779" y="0"/>
                </a:cubicBezTo>
                <a:cubicBezTo>
                  <a:pt x="1625899" y="26243"/>
                  <a:pt x="1609209" y="15231"/>
                  <a:pt x="1800258" y="0"/>
                </a:cubicBezTo>
                <a:cubicBezTo>
                  <a:pt x="1992973" y="-28444"/>
                  <a:pt x="2113168" y="-13697"/>
                  <a:pt x="2323737" y="0"/>
                </a:cubicBezTo>
                <a:cubicBezTo>
                  <a:pt x="2552800" y="20206"/>
                  <a:pt x="2806722" y="-19669"/>
                  <a:pt x="2962127" y="0"/>
                </a:cubicBezTo>
                <a:cubicBezTo>
                  <a:pt x="3087427" y="-38592"/>
                  <a:pt x="3536518" y="-34023"/>
                  <a:pt x="3830336" y="0"/>
                </a:cubicBezTo>
                <a:cubicBezTo>
                  <a:pt x="3829894" y="5221"/>
                  <a:pt x="3831810" y="14288"/>
                  <a:pt x="3830336" y="20159"/>
                </a:cubicBezTo>
                <a:cubicBezTo>
                  <a:pt x="3619525" y="-3564"/>
                  <a:pt x="3374122" y="19547"/>
                  <a:pt x="3268553" y="20159"/>
                </a:cubicBezTo>
                <a:cubicBezTo>
                  <a:pt x="3129906" y="-12725"/>
                  <a:pt x="2911606" y="18617"/>
                  <a:pt x="2668467" y="20159"/>
                </a:cubicBezTo>
                <a:cubicBezTo>
                  <a:pt x="2377265" y="43088"/>
                  <a:pt x="2087100" y="44186"/>
                  <a:pt x="1953471" y="20159"/>
                </a:cubicBezTo>
                <a:cubicBezTo>
                  <a:pt x="1804573" y="24350"/>
                  <a:pt x="1537728" y="2209"/>
                  <a:pt x="1353385" y="20159"/>
                </a:cubicBezTo>
                <a:cubicBezTo>
                  <a:pt x="1136270" y="37067"/>
                  <a:pt x="970069" y="-21167"/>
                  <a:pt x="753299" y="20159"/>
                </a:cubicBezTo>
                <a:cubicBezTo>
                  <a:pt x="533333" y="62679"/>
                  <a:pt x="200300" y="26222"/>
                  <a:pt x="0" y="20159"/>
                </a:cubicBezTo>
                <a:cubicBezTo>
                  <a:pt x="252" y="11399"/>
                  <a:pt x="-994" y="9411"/>
                  <a:pt x="0" y="0"/>
                </a:cubicBezTo>
                <a:close/>
              </a:path>
              <a:path w="3830336" h="20159" fill="none" stroke="0" extrusionOk="0">
                <a:moveTo>
                  <a:pt x="0" y="0"/>
                </a:moveTo>
                <a:cubicBezTo>
                  <a:pt x="258683" y="-11569"/>
                  <a:pt x="325855" y="-9846"/>
                  <a:pt x="638389" y="0"/>
                </a:cubicBezTo>
                <a:cubicBezTo>
                  <a:pt x="950196" y="17914"/>
                  <a:pt x="997794" y="-29072"/>
                  <a:pt x="1353385" y="0"/>
                </a:cubicBezTo>
                <a:cubicBezTo>
                  <a:pt x="1688586" y="6238"/>
                  <a:pt x="1778288" y="8088"/>
                  <a:pt x="1915168" y="0"/>
                </a:cubicBezTo>
                <a:cubicBezTo>
                  <a:pt x="2041767" y="52318"/>
                  <a:pt x="2313845" y="-13201"/>
                  <a:pt x="2476951" y="0"/>
                </a:cubicBezTo>
                <a:cubicBezTo>
                  <a:pt x="2619781" y="16110"/>
                  <a:pt x="2809118" y="51823"/>
                  <a:pt x="3153643" y="0"/>
                </a:cubicBezTo>
                <a:cubicBezTo>
                  <a:pt x="3478971" y="-10948"/>
                  <a:pt x="3510090" y="-9482"/>
                  <a:pt x="3830336" y="0"/>
                </a:cubicBezTo>
                <a:cubicBezTo>
                  <a:pt x="3829657" y="6894"/>
                  <a:pt x="3828996" y="16112"/>
                  <a:pt x="3830336" y="20159"/>
                </a:cubicBezTo>
                <a:cubicBezTo>
                  <a:pt x="3733683" y="78230"/>
                  <a:pt x="3383327" y="5756"/>
                  <a:pt x="3115340" y="20159"/>
                </a:cubicBezTo>
                <a:cubicBezTo>
                  <a:pt x="2907813" y="17121"/>
                  <a:pt x="2550530" y="28569"/>
                  <a:pt x="2438647" y="20159"/>
                </a:cubicBezTo>
                <a:cubicBezTo>
                  <a:pt x="2304486" y="22583"/>
                  <a:pt x="1994393" y="49242"/>
                  <a:pt x="1800258" y="20159"/>
                </a:cubicBezTo>
                <a:cubicBezTo>
                  <a:pt x="1601169" y="-15601"/>
                  <a:pt x="1253229" y="5329"/>
                  <a:pt x="1123565" y="20159"/>
                </a:cubicBezTo>
                <a:cubicBezTo>
                  <a:pt x="953788" y="-8177"/>
                  <a:pt x="253835" y="-34395"/>
                  <a:pt x="0" y="20159"/>
                </a:cubicBezTo>
                <a:cubicBezTo>
                  <a:pt x="-670" y="15150"/>
                  <a:pt x="-718" y="419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3830336"/>
                      <a:gd name="connsiteY0" fmla="*/ 0 h 20159"/>
                      <a:gd name="connsiteX1" fmla="*/ 638389 w 3830336"/>
                      <a:gd name="connsiteY1" fmla="*/ 0 h 20159"/>
                      <a:gd name="connsiteX2" fmla="*/ 1353385 w 3830336"/>
                      <a:gd name="connsiteY2" fmla="*/ 0 h 20159"/>
                      <a:gd name="connsiteX3" fmla="*/ 1915168 w 3830336"/>
                      <a:gd name="connsiteY3" fmla="*/ 0 h 20159"/>
                      <a:gd name="connsiteX4" fmla="*/ 2476951 w 3830336"/>
                      <a:gd name="connsiteY4" fmla="*/ 0 h 20159"/>
                      <a:gd name="connsiteX5" fmla="*/ 3153643 w 3830336"/>
                      <a:gd name="connsiteY5" fmla="*/ 0 h 20159"/>
                      <a:gd name="connsiteX6" fmla="*/ 3830336 w 3830336"/>
                      <a:gd name="connsiteY6" fmla="*/ 0 h 20159"/>
                      <a:gd name="connsiteX7" fmla="*/ 3830336 w 3830336"/>
                      <a:gd name="connsiteY7" fmla="*/ 20159 h 20159"/>
                      <a:gd name="connsiteX8" fmla="*/ 3115340 w 3830336"/>
                      <a:gd name="connsiteY8" fmla="*/ 20159 h 20159"/>
                      <a:gd name="connsiteX9" fmla="*/ 2438647 w 3830336"/>
                      <a:gd name="connsiteY9" fmla="*/ 20159 h 20159"/>
                      <a:gd name="connsiteX10" fmla="*/ 1800258 w 3830336"/>
                      <a:gd name="connsiteY10" fmla="*/ 20159 h 20159"/>
                      <a:gd name="connsiteX11" fmla="*/ 1123565 w 3830336"/>
                      <a:gd name="connsiteY11" fmla="*/ 20159 h 20159"/>
                      <a:gd name="connsiteX12" fmla="*/ 0 w 3830336"/>
                      <a:gd name="connsiteY12" fmla="*/ 20159 h 20159"/>
                      <a:gd name="connsiteX13" fmla="*/ 0 w 3830336"/>
                      <a:gd name="connsiteY13" fmla="*/ 0 h 20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830336" h="20159" fill="none" extrusionOk="0">
                        <a:moveTo>
                          <a:pt x="0" y="0"/>
                        </a:moveTo>
                        <a:cubicBezTo>
                          <a:pt x="250554" y="499"/>
                          <a:pt x="328133" y="-20196"/>
                          <a:pt x="638389" y="0"/>
                        </a:cubicBezTo>
                        <a:cubicBezTo>
                          <a:pt x="948645" y="20196"/>
                          <a:pt x="1014157" y="-27905"/>
                          <a:pt x="1353385" y="0"/>
                        </a:cubicBezTo>
                        <a:cubicBezTo>
                          <a:pt x="1692613" y="27905"/>
                          <a:pt x="1790680" y="-15582"/>
                          <a:pt x="1915168" y="0"/>
                        </a:cubicBezTo>
                        <a:cubicBezTo>
                          <a:pt x="2039656" y="15582"/>
                          <a:pt x="2327464" y="-14340"/>
                          <a:pt x="2476951" y="0"/>
                        </a:cubicBezTo>
                        <a:cubicBezTo>
                          <a:pt x="2626438" y="14340"/>
                          <a:pt x="2830797" y="10721"/>
                          <a:pt x="3153643" y="0"/>
                        </a:cubicBezTo>
                        <a:cubicBezTo>
                          <a:pt x="3476489" y="-10721"/>
                          <a:pt x="3514443" y="-7660"/>
                          <a:pt x="3830336" y="0"/>
                        </a:cubicBezTo>
                        <a:cubicBezTo>
                          <a:pt x="3830430" y="6126"/>
                          <a:pt x="3829680" y="15715"/>
                          <a:pt x="3830336" y="20159"/>
                        </a:cubicBezTo>
                        <a:cubicBezTo>
                          <a:pt x="3686022" y="51191"/>
                          <a:pt x="3348269" y="7582"/>
                          <a:pt x="3115340" y="20159"/>
                        </a:cubicBezTo>
                        <a:cubicBezTo>
                          <a:pt x="2882411" y="32736"/>
                          <a:pt x="2579792" y="28603"/>
                          <a:pt x="2438647" y="20159"/>
                        </a:cubicBezTo>
                        <a:cubicBezTo>
                          <a:pt x="2297502" y="11715"/>
                          <a:pt x="2001591" y="35081"/>
                          <a:pt x="1800258" y="20159"/>
                        </a:cubicBezTo>
                        <a:cubicBezTo>
                          <a:pt x="1598925" y="5237"/>
                          <a:pt x="1276943" y="-3902"/>
                          <a:pt x="1123565" y="20159"/>
                        </a:cubicBezTo>
                        <a:cubicBezTo>
                          <a:pt x="970187" y="44220"/>
                          <a:pt x="279424" y="-16336"/>
                          <a:pt x="0" y="20159"/>
                        </a:cubicBezTo>
                        <a:cubicBezTo>
                          <a:pt x="-793" y="14992"/>
                          <a:pt x="-577" y="4346"/>
                          <a:pt x="0" y="0"/>
                        </a:cubicBezTo>
                        <a:close/>
                      </a:path>
                      <a:path w="3830336" h="20159" stroke="0" extrusionOk="0">
                        <a:moveTo>
                          <a:pt x="0" y="0"/>
                        </a:moveTo>
                        <a:cubicBezTo>
                          <a:pt x="162103" y="-16047"/>
                          <a:pt x="374442" y="-16144"/>
                          <a:pt x="561783" y="0"/>
                        </a:cubicBezTo>
                        <a:cubicBezTo>
                          <a:pt x="749124" y="16144"/>
                          <a:pt x="926713" y="-23783"/>
                          <a:pt x="1276779" y="0"/>
                        </a:cubicBezTo>
                        <a:cubicBezTo>
                          <a:pt x="1626845" y="23783"/>
                          <a:pt x="1608283" y="17578"/>
                          <a:pt x="1800258" y="0"/>
                        </a:cubicBezTo>
                        <a:cubicBezTo>
                          <a:pt x="1992233" y="-17578"/>
                          <a:pt x="2094950" y="-14442"/>
                          <a:pt x="2323737" y="0"/>
                        </a:cubicBezTo>
                        <a:cubicBezTo>
                          <a:pt x="2552524" y="14442"/>
                          <a:pt x="2801912" y="-18562"/>
                          <a:pt x="2962127" y="0"/>
                        </a:cubicBezTo>
                        <a:cubicBezTo>
                          <a:pt x="3122342" y="18562"/>
                          <a:pt x="3543978" y="-39588"/>
                          <a:pt x="3830336" y="0"/>
                        </a:cubicBezTo>
                        <a:cubicBezTo>
                          <a:pt x="3830096" y="6737"/>
                          <a:pt x="3830669" y="13925"/>
                          <a:pt x="3830336" y="20159"/>
                        </a:cubicBezTo>
                        <a:cubicBezTo>
                          <a:pt x="3612730" y="24235"/>
                          <a:pt x="3394706" y="17955"/>
                          <a:pt x="3268553" y="20159"/>
                        </a:cubicBezTo>
                        <a:cubicBezTo>
                          <a:pt x="3142400" y="22363"/>
                          <a:pt x="2953451" y="16951"/>
                          <a:pt x="2668467" y="20159"/>
                        </a:cubicBezTo>
                        <a:cubicBezTo>
                          <a:pt x="2383483" y="23367"/>
                          <a:pt x="2097461" y="38796"/>
                          <a:pt x="1953471" y="20159"/>
                        </a:cubicBezTo>
                        <a:cubicBezTo>
                          <a:pt x="1809481" y="1522"/>
                          <a:pt x="1544724" y="10625"/>
                          <a:pt x="1353385" y="20159"/>
                        </a:cubicBezTo>
                        <a:cubicBezTo>
                          <a:pt x="1162046" y="29693"/>
                          <a:pt x="970428" y="-5559"/>
                          <a:pt x="753299" y="20159"/>
                        </a:cubicBezTo>
                        <a:cubicBezTo>
                          <a:pt x="536170" y="45877"/>
                          <a:pt x="214681" y="24856"/>
                          <a:pt x="0" y="20159"/>
                        </a:cubicBezTo>
                        <a:cubicBezTo>
                          <a:pt x="405" y="11095"/>
                          <a:pt x="-885" y="94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5588" y="3166839"/>
            <a:ext cx="4677893" cy="3660421"/>
          </a:xfrm>
        </p:spPr>
        <p:txBody>
          <a:bodyPr>
            <a:normAutofit/>
          </a:bodyPr>
          <a:lstStyle/>
          <a:p>
            <a:r>
              <a:rPr lang="fr-FR" sz="2400"/>
              <a:t>Convey abstraction</a:t>
            </a:r>
          </a:p>
          <a:p>
            <a:r>
              <a:rPr lang="fr-FR" sz="2400"/>
              <a:t>Communicate without unnecessary details</a:t>
            </a:r>
          </a:p>
          <a:p>
            <a:r>
              <a:rPr lang="fr-FR" sz="2400"/>
              <a:t>Help to deal with complexity</a:t>
            </a:r>
          </a:p>
          <a:p>
            <a:endParaRPr lang="fr-FR" sz="2400"/>
          </a:p>
        </p:txBody>
      </p:sp>
      <p:pic>
        <p:nvPicPr>
          <p:cNvPr id="5" name="Picture 4" descr="One big red drawing pin in front of many smaller black drawing pins">
            <a:extLst>
              <a:ext uri="{FF2B5EF4-FFF2-40B4-BE49-F238E27FC236}">
                <a16:creationId xmlns:a16="http://schemas.microsoft.com/office/drawing/2014/main" id="{4617B0F1-041F-1D95-4484-B122FDDAB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99" r="2278" b="-1"/>
          <a:stretch/>
        </p:blipFill>
        <p:spPr>
          <a:xfrm>
            <a:off x="5855321" y="10"/>
            <a:ext cx="7582775" cy="755966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094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641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180433" y="402482"/>
            <a:ext cx="5335355" cy="1992219"/>
          </a:xfrm>
        </p:spPr>
        <p:txBody>
          <a:bodyPr>
            <a:normAutofit/>
          </a:bodyPr>
          <a:lstStyle/>
          <a:p>
            <a:r>
              <a:rPr lang="fr-FR"/>
              <a:t>Activity Diagram</a:t>
            </a:r>
            <a:endParaRPr lang="fr-FR" dirty="0"/>
          </a:p>
        </p:txBody>
      </p:sp>
      <p:pic>
        <p:nvPicPr>
          <p:cNvPr id="4109" name="Picture 4099" descr="Pins pinned on a white surface and connecting a black thread">
            <a:extLst>
              <a:ext uri="{FF2B5EF4-FFF2-40B4-BE49-F238E27FC236}">
                <a16:creationId xmlns:a16="http://schemas.microsoft.com/office/drawing/2014/main" id="{43A7DBCC-45FE-7F42-F1B5-FABF35135E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74" r="35191" b="-1"/>
          <a:stretch/>
        </p:blipFill>
        <p:spPr>
          <a:xfrm>
            <a:off x="20" y="10"/>
            <a:ext cx="6742541" cy="755966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098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7180433" y="2572027"/>
            <a:ext cx="5335355" cy="423693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A graphical representation of workflows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Models the dynamic behavior of a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Captures the flow of control between activities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Can represent concurrent and parallel behavior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Visualizes the sequence of steps in a process</a:t>
            </a:r>
          </a:p>
          <a:p>
            <a:pPr lvl="1"/>
            <a:endParaRPr lang="fr-FR" sz="22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91841" y="7006698"/>
            <a:ext cx="3023949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D83150-8FF6-48BD-B579-F547BE1DD472}" type="slidenum">
              <a:rPr lang="fr-FR" smtClean="0"/>
              <a:pPr>
                <a:spcAft>
                  <a:spcPts val="600"/>
                </a:spcAft>
              </a:pPr>
              <a:t>30</a:t>
            </a:fld>
            <a:endParaRPr lang="fr-FR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CF62D-6323-3D1C-7366-73154975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</a:t>
            </a:r>
            <a:r>
              <a:rPr lang="fr-FR" dirty="0" err="1"/>
              <a:t>Elements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8753D61-6394-5304-6C7B-BB70374FB1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3985" y="2012414"/>
          <a:ext cx="11591806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9915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2033" y="1643879"/>
            <a:ext cx="3674841" cy="385721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33981" y="2168546"/>
            <a:ext cx="2897951" cy="28078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Online shopping activity diagram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6FE180C-2BC1-04BC-F22D-6B361A19B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259" y="709302"/>
            <a:ext cx="6478631" cy="61385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3949" y="7089379"/>
            <a:ext cx="9911877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https://www.visual-paradigm.com/guide/uml-unified-modeling-language/what-is-activity-diagram/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06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2033" y="1643879"/>
            <a:ext cx="3674841" cy="385721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773C18-7B57-D5D8-42CD-0BD5F9C2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81" y="2168546"/>
            <a:ext cx="2897951" cy="28078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Library checkout activity diagram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A4C9988-5C18-92DD-FC06-0BAA5C484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479" y="709302"/>
            <a:ext cx="5770192" cy="6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49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Freeform: Shape 12298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3439775" cy="2530075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90" name="Rectangle 1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253404" y="604774"/>
            <a:ext cx="10520113" cy="131034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>
                    <a:lumMod val="85000"/>
                    <a:lumOff val="15000"/>
                  </a:schemeClr>
                </a:solidFill>
              </a:rPr>
              <a:t>State Diagrams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158374" y="2680570"/>
            <a:ext cx="9123026" cy="365971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A graphical representation of the states and transitions of an object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Models the dynamic behavior of a single object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Captures the possible states and events that trigger state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Useful for understanding complex object life cycles</a:t>
            </a:r>
          </a:p>
        </p:txBody>
      </p:sp>
      <p:sp>
        <p:nvSpPr>
          <p:cNvPr id="12301" name="Freeform: Shape 12300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2258" y="6581807"/>
            <a:ext cx="10987519" cy="97786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1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91841" y="7006698"/>
            <a:ext cx="3023949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12E0E2-EA57-4CE8-B8C6-DA5F949369D1}" type="slidenum">
              <a:rPr lang="fr-FR" sz="1100"/>
              <a:pPr>
                <a:spcAft>
                  <a:spcPts val="600"/>
                </a:spcAft>
              </a:pPr>
              <a:t>34</a:t>
            </a:fld>
            <a:endParaRPr lang="fr-FR" sz="110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EF050-8BFC-7CA8-1EC5-BF8AD9E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Eléments of State </a:t>
            </a:r>
            <a:r>
              <a:rPr lang="fr-FR" dirty="0" err="1"/>
              <a:t>Diagrams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08BF35-6B23-F211-3154-5B78335A4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State: Represents a distinct condition or stage in the object's life cycle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Transition: Arrows indicating the movement from one state to another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Event: A trigger that causes a transition between states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Initial State: The starting state of the object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Final State: The ending state of the object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2963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2033" y="1643879"/>
            <a:ext cx="3674841" cy="385721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89B5C7-071A-6F1C-4D8C-EFC5DE1DF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81" y="2168546"/>
            <a:ext cx="2897951" cy="28078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7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Example: Vending Machine State Diagram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2FF0F2C-AE1A-ADE6-24F4-9B8274A9A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6041" y="709302"/>
            <a:ext cx="4435067" cy="6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14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410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641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923985" y="402482"/>
            <a:ext cx="5788756" cy="1992219"/>
          </a:xfrm>
        </p:spPr>
        <p:txBody>
          <a:bodyPr>
            <a:normAutofit/>
          </a:bodyPr>
          <a:lstStyle/>
          <a:p>
            <a:r>
              <a:rPr lang="fr-FR" dirty="0"/>
              <a:t>Component Diagram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923984" y="2572027"/>
            <a:ext cx="5092410" cy="423693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Component diagrams are part of UML, which stands for Unified Modeling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They're used to show the organization and dependencies of the components in a software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Components are modular parts of a system that encapsulate its functionality.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They can represent physical entities such as executables, files, and libraries, or logical entities such as software modules and subsystems.</a:t>
            </a:r>
          </a:p>
        </p:txBody>
      </p:sp>
      <p:pic>
        <p:nvPicPr>
          <p:cNvPr id="4100" name="Picture 4099" descr="Cubes connected with a red line">
            <a:extLst>
              <a:ext uri="{FF2B5EF4-FFF2-40B4-BE49-F238E27FC236}">
                <a16:creationId xmlns:a16="http://schemas.microsoft.com/office/drawing/2014/main" id="{DAFCB70C-00A3-30F7-AA99-D0F95ED1F8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40" r="10809" b="-1"/>
          <a:stretch/>
        </p:blipFill>
        <p:spPr>
          <a:xfrm>
            <a:off x="6866736" y="10"/>
            <a:ext cx="6573039" cy="755966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91841" y="7006698"/>
            <a:ext cx="3023949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90FEBB-6576-4857-95F0-25A4AF9B09C7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fr-FR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10898-D8D0-F2A3-0D71-2A35F956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</a:t>
            </a:r>
            <a:r>
              <a:rPr lang="fr-FR" dirty="0" err="1"/>
              <a:t>Elements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3E5A65E-2114-E79F-0381-A8020B11E1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3985" y="2012414"/>
          <a:ext cx="11591806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2898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D76DB-01D3-A23E-73D5-A35282A7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Simple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AFC89A-D761-69E8-49FC-29D05145C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73BF10-BFBC-08C6-B36E-25EAC7D0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19" y="2012414"/>
            <a:ext cx="2463899" cy="44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2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343641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21D504-4EC3-56FB-C851-D5D74A51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3" y="604579"/>
            <a:ext cx="4196829" cy="2456039"/>
          </a:xfrm>
        </p:spPr>
        <p:txBody>
          <a:bodyPr>
            <a:normAutofit/>
          </a:bodyPr>
          <a:lstStyle/>
          <a:p>
            <a:r>
              <a:rPr lang="fr-FR" sz="4400"/>
              <a:t>Who model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A95C72-FDE7-FA5A-45F4-BC10C06A6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3265364"/>
            <a:ext cx="4188273" cy="3464841"/>
          </a:xfrm>
        </p:spPr>
        <p:txBody>
          <a:bodyPr>
            <a:normAutofit/>
          </a:bodyPr>
          <a:lstStyle/>
          <a:p>
            <a:r>
              <a:rPr lang="fr-FR" sz="2200"/>
              <a:t>Virtually no one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81E6B84-E313-28C4-20CC-F05D39212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" r="2" b="2"/>
          <a:stretch/>
        </p:blipFill>
        <p:spPr>
          <a:xfrm>
            <a:off x="5523167" y="10"/>
            <a:ext cx="7916606" cy="755966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4738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3" name="Rectangle 1639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3439773" cy="1737198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5" name="Rectangle 1639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60793" cy="1736654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7" name="Rectangle 1639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3439776" cy="1735386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71324" y="273415"/>
            <a:ext cx="7786648" cy="12778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Notation</a:t>
            </a:r>
          </a:p>
        </p:txBody>
      </p:sp>
      <p:pic>
        <p:nvPicPr>
          <p:cNvPr id="16386" name="Picture 2" descr="Component Diagram at a glan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962" y="2167473"/>
            <a:ext cx="9437848" cy="490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51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641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73038" cy="7559675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13B8E1-9824-6311-C0F4-C8C3F5F5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709303"/>
            <a:ext cx="4286492" cy="1984746"/>
          </a:xfrm>
        </p:spPr>
        <p:txBody>
          <a:bodyPr>
            <a:normAutofit/>
          </a:bodyPr>
          <a:lstStyle/>
          <a:p>
            <a:r>
              <a:rPr lang="fr-FR" dirty="0"/>
              <a:t>Use Case </a:t>
            </a:r>
            <a:r>
              <a:rPr lang="fr-FR" dirty="0" err="1"/>
              <a:t>Diagrams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C413A2-77FF-DA62-5F28-48E3A8E69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2891791"/>
            <a:ext cx="4286495" cy="39171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They're used to capture the functional requirements of a system from the user's perspective.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Use cases represent the interactions between the system and its users or other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öhne"/>
              </a:rPr>
              <a:t>Actors are the users or other systems that interact with the system.</a:t>
            </a:r>
          </a:p>
          <a:p>
            <a:endParaRPr lang="fr-FR" sz="22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6999A2-F5DC-9683-E802-E5354C6D7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727" y="2339677"/>
            <a:ext cx="7449794" cy="35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49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2033" y="1643879"/>
            <a:ext cx="3674841" cy="385721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AD615B-3849-974E-23C8-3A03AB69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81" y="2168546"/>
            <a:ext cx="2897951" cy="28078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with relationships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91D6B92-D003-D882-C87A-56E8C17CE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3714" y="709302"/>
            <a:ext cx="4419722" cy="6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31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3439775" cy="2530075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3404" y="604774"/>
            <a:ext cx="10520113" cy="131034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>
                    <a:lumMod val="85000"/>
                    <a:lumOff val="15000"/>
                  </a:schemeClr>
                </a:solidFill>
              </a:rPr>
              <a:t>Deployment Diagram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8374" y="2680570"/>
            <a:ext cx="9123026" cy="365971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They're used to show how a system's software components and hardware resources are deployed or distributed.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Nodes represent the system's physical or virtual computing resources, such as servers, clients, and routers.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Artifacts represent the software components that are deployed on the nodes.</a:t>
            </a:r>
          </a:p>
          <a:p>
            <a:endParaRPr lang="fr-FR" sz="2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2258" y="6581807"/>
            <a:ext cx="10987519" cy="97786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8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A43EBE-796C-A1B3-D60D-D4B4D32E1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402482"/>
            <a:ext cx="10849528" cy="1461188"/>
          </a:xfrm>
        </p:spPr>
        <p:txBody>
          <a:bodyPr>
            <a:normAutofit/>
          </a:bodyPr>
          <a:lstStyle/>
          <a:p>
            <a:r>
              <a:rPr lang="fr-FR" sz="6200"/>
              <a:t>Key elements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156" y="393319"/>
            <a:ext cx="0" cy="715719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9826" y="652381"/>
            <a:ext cx="153268" cy="153265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5325" y="905137"/>
            <a:ext cx="100465" cy="100462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02695" y="1472988"/>
            <a:ext cx="140785" cy="14078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35110E0-39D5-CD1D-F205-AFD237F746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110223"/>
              </p:ext>
            </p:extLst>
          </p:nvPr>
        </p:nvGraphicFramePr>
        <p:xfrm>
          <a:off x="923984" y="2012413"/>
          <a:ext cx="11591806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052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18435"/>
            <a:ext cx="13439775" cy="811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102847-B598-AE7B-B7A6-C63DDE74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89" y="709303"/>
            <a:ext cx="12358293" cy="8210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3ECFCA4-F43D-92D9-66EB-828C6AA1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270" y="1846627"/>
            <a:ext cx="10091233" cy="48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14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 and </a:t>
            </a:r>
            <a:r>
              <a:rPr lang="fr-FR" dirty="0" err="1"/>
              <a:t>analysis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3FB0F76-CEF1-85BD-F7D1-2408C5150C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3985" y="2012414"/>
          <a:ext cx="11591806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6778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343641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0E72A1F-8B12-28ED-CA55-662AD554C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2" r="-1" b="9749"/>
          <a:stretch/>
        </p:blipFill>
        <p:spPr>
          <a:xfrm>
            <a:off x="-3358" y="10"/>
            <a:ext cx="13439773" cy="75596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33472"/>
            <a:ext cx="13439773" cy="348568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F59577-C8B0-5380-EEE2-A0D71923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579" y="358858"/>
            <a:ext cx="11087815" cy="39405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 dirty="0">
                <a:solidFill>
                  <a:srgbClr val="FFFFFF"/>
                </a:solidFill>
              </a:rPr>
              <a:t>UML for software design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AA0FE1-9B24-4F65-104C-929240E45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634" y="4488673"/>
            <a:ext cx="11087814" cy="14139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spcBef>
                <a:spcPts val="1000"/>
              </a:spcBef>
              <a:buNone/>
            </a:pPr>
            <a:r>
              <a:rPr lang="en-US" sz="2400" dirty="0">
                <a:solidFill>
                  <a:srgbClr val="FFFFFF"/>
                </a:solidFill>
              </a:rPr>
              <a:t>This will be in another course</a:t>
            </a:r>
          </a:p>
        </p:txBody>
      </p:sp>
    </p:spTree>
    <p:extLst>
      <p:ext uri="{BB962C8B-B14F-4D97-AF65-F5344CB8AC3E}">
        <p14:creationId xmlns:p14="http://schemas.microsoft.com/office/powerpoint/2010/main" val="4135671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0" name="Rectangle 410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641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554298" y="1554296"/>
            <a:ext cx="7559675" cy="4451083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554299" y="1565470"/>
            <a:ext cx="7559674" cy="445108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46551" y="3955141"/>
            <a:ext cx="2757969" cy="445108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53086" y="1068934"/>
            <a:ext cx="4299533" cy="4606527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5" name="Rectangle 411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554308" y="1543119"/>
            <a:ext cx="7559678" cy="445108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514488" y="646898"/>
            <a:ext cx="3529005" cy="3734089"/>
          </a:xfrm>
        </p:spPr>
        <p:txBody>
          <a:bodyPr anchor="b">
            <a:normAutofit/>
          </a:bodyPr>
          <a:lstStyle/>
          <a:p>
            <a:pPr algn="r"/>
            <a:r>
              <a:rPr lang="fr-FR" sz="4400" dirty="0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5302558" y="715931"/>
            <a:ext cx="7226246" cy="6113490"/>
          </a:xfrm>
        </p:spPr>
        <p:txBody>
          <a:bodyPr anchor="ctr">
            <a:normAutofit/>
          </a:bodyPr>
          <a:lstStyle/>
          <a:p>
            <a:r>
              <a:rPr lang="fr-FR" sz="2200" dirty="0"/>
              <a:t>Cours de Martine Gautier</a:t>
            </a:r>
          </a:p>
          <a:p>
            <a:r>
              <a:rPr lang="fr-FR" sz="2200" dirty="0"/>
              <a:t>Cours de François Charoy</a:t>
            </a:r>
          </a:p>
          <a:p>
            <a:r>
              <a:rPr lang="fr-FR" sz="2200" dirty="0"/>
              <a:t>Cours de Pascal Molli</a:t>
            </a:r>
          </a:p>
          <a:p>
            <a:r>
              <a:rPr lang="fr-FR" sz="2200" dirty="0"/>
              <a:t>Slides de Lou Franco</a:t>
            </a:r>
          </a:p>
          <a:p>
            <a:r>
              <a:rPr lang="fr-FR" sz="2200" dirty="0"/>
              <a:t>http://www.extremeprogramming.org/</a:t>
            </a:r>
          </a:p>
          <a:p>
            <a:r>
              <a:rPr lang="fr-FR" sz="2200" dirty="0">
                <a:hlinkClick r:id="rId7"/>
              </a:rPr>
              <a:t>UML </a:t>
            </a:r>
            <a:r>
              <a:rPr lang="fr-FR" sz="2200" dirty="0" err="1">
                <a:hlinkClick r:id="rId7"/>
              </a:rPr>
              <a:t>Distilled</a:t>
            </a:r>
            <a:r>
              <a:rPr lang="fr-FR" sz="2200" dirty="0">
                <a:hlinkClick r:id="rId7"/>
              </a:rPr>
              <a:t>: A Brief Guide to the Standard Object Modeling </a:t>
            </a:r>
            <a:r>
              <a:rPr lang="fr-FR" sz="2200" dirty="0" err="1">
                <a:hlinkClick r:id="rId7"/>
              </a:rPr>
              <a:t>Language</a:t>
            </a:r>
            <a:r>
              <a:rPr lang="fr-FR" sz="2200" dirty="0">
                <a:hlinkClick r:id="rId7"/>
              </a:rPr>
              <a:t>, 3rd Edition</a:t>
            </a:r>
          </a:p>
          <a:p>
            <a:pPr lvl="1"/>
            <a:r>
              <a:rPr lang="fr-FR" sz="2200" dirty="0"/>
              <a:t>Martin Fowler</a:t>
            </a:r>
          </a:p>
          <a:p>
            <a:r>
              <a:rPr lang="fr-FR" sz="2200" dirty="0">
                <a:hlinkClick r:id="rId8"/>
              </a:rPr>
              <a:t>http://www.uml.org/</a:t>
            </a:r>
          </a:p>
          <a:p>
            <a:pPr lvl="1"/>
            <a:r>
              <a:rPr lang="fr-FR" sz="2200" dirty="0"/>
              <a:t>Le site de référence</a:t>
            </a:r>
          </a:p>
          <a:p>
            <a:r>
              <a:rPr lang="fr-FR" sz="2200" dirty="0"/>
              <a:t>De nombreuses figures sont issues de la spécification UML</a:t>
            </a:r>
          </a:p>
          <a:p>
            <a:r>
              <a:rPr lang="fr-FR" sz="2200" dirty="0"/>
              <a:t>D’autres figures ont été générées en </a:t>
            </a:r>
            <a:r>
              <a:rPr lang="fr-FR" sz="2200" dirty="0" err="1"/>
              <a:t>plantUML</a:t>
            </a:r>
            <a:r>
              <a:rPr lang="fr-FR" sz="2200" dirty="0"/>
              <a:t> par </a:t>
            </a:r>
            <a:r>
              <a:rPr lang="fr-FR" sz="2200" dirty="0" err="1"/>
              <a:t>ChatGPT</a:t>
            </a:r>
            <a:endParaRPr lang="fr-FR" sz="2200" dirty="0"/>
          </a:p>
          <a:p>
            <a:endParaRPr lang="fr-FR" sz="22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2902184" y="7116174"/>
            <a:ext cx="493911" cy="40248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19562FD-F7D5-47CE-B816-7E8A992EEDDA}" type="slidenum"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48</a:t>
            </a:fld>
            <a:endParaRPr lang="fr-FR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5490AA-40EC-F276-9831-D09E7194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Software architecture Model</a:t>
            </a:r>
          </a:p>
        </p:txBody>
      </p:sp>
      <p:pic>
        <p:nvPicPr>
          <p:cNvPr id="5" name="Espace réservé du contenu 4" descr="Um modèle d'architecture logicielle sur un tableau blanc. C'est un ensemble de boites et de flèches incompréhensible&#10;">
            <a:extLst>
              <a:ext uri="{FF2B5EF4-FFF2-40B4-BE49-F238E27FC236}">
                <a16:creationId xmlns:a16="http://schemas.microsoft.com/office/drawing/2014/main" id="{0B3625DF-C678-DFA1-1FAD-6449780D6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3" y="1453358"/>
            <a:ext cx="7848872" cy="5886654"/>
          </a:xfrm>
        </p:spPr>
      </p:pic>
      <p:pic>
        <p:nvPicPr>
          <p:cNvPr id="6" name="FondBetterAustraliancurlew-mobile">
            <a:hlinkClick r:id="" action="ppaction://media"/>
            <a:extLst>
              <a:ext uri="{FF2B5EF4-FFF2-40B4-BE49-F238E27FC236}">
                <a16:creationId xmlns:a16="http://schemas.microsoft.com/office/drawing/2014/main" id="{6FDC3961-A7C5-41E7-0F9B-A80A0F964C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32255" y="1547589"/>
            <a:ext cx="2595736" cy="259573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D4FAEE6-7495-9881-F766-CB363E64ACAB}"/>
              </a:ext>
            </a:extLst>
          </p:cNvPr>
          <p:cNvSpPr txBox="1"/>
          <p:nvPr/>
        </p:nvSpPr>
        <p:spPr>
          <a:xfrm>
            <a:off x="9745085" y="6982208"/>
            <a:ext cx="2351092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10047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3439773" cy="1737198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60793" cy="1736654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3439776" cy="1735386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88A443-D54E-F558-CDC5-B72D0177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324" y="273415"/>
            <a:ext cx="7786648" cy="12778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need models, we like models, we love metamodels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0AEDE6-D013-D958-5335-232FB295C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65" y="2167473"/>
            <a:ext cx="11347242" cy="49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343641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bstract background of data">
            <a:extLst>
              <a:ext uri="{FF2B5EF4-FFF2-40B4-BE49-F238E27FC236}">
                <a16:creationId xmlns:a16="http://schemas.microsoft.com/office/drawing/2014/main" id="{92E3DAE7-BFB0-3A1A-388E-BC9ADFAB0F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4" r="14554" b="1"/>
          <a:stretch/>
        </p:blipFill>
        <p:spPr>
          <a:xfrm>
            <a:off x="1" y="10"/>
            <a:ext cx="10659269" cy="75596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49532" y="0"/>
            <a:ext cx="7790239" cy="7559675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02423" y="402482"/>
            <a:ext cx="4213366" cy="2094301"/>
          </a:xfrm>
        </p:spPr>
        <p:txBody>
          <a:bodyPr>
            <a:normAutofit/>
          </a:bodyPr>
          <a:lstStyle/>
          <a:p>
            <a:r>
              <a:rPr lang="fr-FR" sz="4400"/>
              <a:t>Before UML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02423" y="2683255"/>
            <a:ext cx="4213366" cy="4125702"/>
          </a:xfrm>
        </p:spPr>
        <p:txBody>
          <a:bodyPr>
            <a:normAutofit/>
          </a:bodyPr>
          <a:lstStyle/>
          <a:p>
            <a:r>
              <a:rPr lang="fr-FR" sz="2200"/>
              <a:t>In the 90’s, apparition of several modeling paradigms</a:t>
            </a:r>
          </a:p>
          <a:p>
            <a:pPr lvl="1"/>
            <a:r>
              <a:rPr lang="fr-FR" sz="2200"/>
              <a:t>OMT (James Rumbaugh) – oriented towards analysis</a:t>
            </a:r>
          </a:p>
          <a:p>
            <a:pPr lvl="1"/>
            <a:r>
              <a:rPr lang="fr-FR" sz="2200"/>
              <a:t>Booch (Grady Booch) – more design oriented</a:t>
            </a:r>
          </a:p>
          <a:p>
            <a:pPr lvl="1"/>
            <a:r>
              <a:rPr lang="fr-FR" sz="2200"/>
              <a:t>OOSE (Ivar Jacobson) –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7399" y="7295628"/>
            <a:ext cx="67183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>
                <a:hlinkClick r:id="rId6"/>
              </a:rPr>
              <a:t>https://www.visual-paradigm.com/guide/uml-unified-modeling-language/what-is-uml/</a:t>
            </a:r>
            <a:endParaRPr lang="fr-FR" sz="12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xWarsoftheRoses.jpg.pagespeed.ic.3DItlgmEf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1" y="2123653"/>
            <a:ext cx="6857530" cy="486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err="1"/>
              <a:t>War</a:t>
            </a:r>
            <a:r>
              <a:rPr lang="fr-FR" dirty="0"/>
              <a:t> of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923885" y="2744614"/>
            <a:ext cx="5711904" cy="4796544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90 : La guerre des modèles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OMT</a:t>
            </a: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Rumbaugh</a:t>
            </a:r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Grady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Booch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517" y="2483693"/>
            <a:ext cx="6277068" cy="4184712"/>
          </a:xfrm>
          <a:prstGeom prst="rect">
            <a:avLst/>
          </a:prstGeom>
        </p:spPr>
      </p:pic>
      <p:sp>
        <p:nvSpPr>
          <p:cNvPr id="6" name="Flèche courbée vers le bas 5"/>
          <p:cNvSpPr/>
          <p:nvPr/>
        </p:nvSpPr>
        <p:spPr>
          <a:xfrm>
            <a:off x="6241413" y="1021085"/>
            <a:ext cx="1872208" cy="11521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456191" y="5436021"/>
            <a:ext cx="2018501" cy="10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</a:rPr>
              <a:t>UML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0116627" y="6803901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1995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1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2" name="Rectangle 1230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977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4" name="Freeform: Shape 1230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970370" cy="2272793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89" name="Rectangle 1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253402" y="671967"/>
            <a:ext cx="10353676" cy="1467006"/>
          </a:xfrm>
        </p:spPr>
        <p:txBody>
          <a:bodyPr>
            <a:normAutofit/>
          </a:bodyPr>
          <a:lstStyle/>
          <a:p>
            <a:r>
              <a:rPr lang="fr-FR"/>
              <a:t>Unified Modeling Language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253402" y="2423287"/>
            <a:ext cx="5466485" cy="4318619"/>
          </a:xfrm>
        </p:spPr>
        <p:txBody>
          <a:bodyPr>
            <a:normAutofit/>
          </a:bodyPr>
          <a:lstStyle/>
          <a:p>
            <a:r>
              <a:rPr lang="fr-FR" sz="2200"/>
              <a:t>Need to standardize modeling languages</a:t>
            </a:r>
          </a:p>
          <a:p>
            <a:r>
              <a:rPr lang="fr-FR" sz="2200"/>
              <a:t>1994 = End of the models war</a:t>
            </a:r>
          </a:p>
          <a:p>
            <a:pPr lvl="1"/>
            <a:r>
              <a:rPr lang="fr-FR" sz="2200"/>
              <a:t>Unification of Rumbaugh and Booch propositions</a:t>
            </a:r>
          </a:p>
          <a:p>
            <a:pPr lvl="1"/>
            <a:r>
              <a:rPr lang="fr-FR" sz="2200"/>
              <a:t>Jacobson join the band (The three amigos)</a:t>
            </a:r>
          </a:p>
          <a:p>
            <a:r>
              <a:rPr lang="fr-FR" sz="2200"/>
              <a:t>Quick success</a:t>
            </a:r>
          </a:p>
          <a:p>
            <a:r>
              <a:rPr lang="fr-FR" sz="2200"/>
              <a:t>OMG (Object Management Group) take charge of the standard</a:t>
            </a:r>
          </a:p>
          <a:p>
            <a:pPr lvl="1"/>
            <a:r>
              <a:rPr lang="fr-FR" sz="2200">
                <a:hlinkClick r:id="rId7"/>
              </a:rPr>
              <a:t>www.omg.org</a:t>
            </a:r>
            <a:endParaRPr lang="fr-FR" sz="2200"/>
          </a:p>
          <a:p>
            <a:r>
              <a:rPr lang="fr-FR" sz="2200"/>
              <a:t>Version 2.5 in 2013</a:t>
            </a:r>
          </a:p>
        </p:txBody>
      </p:sp>
      <p:pic>
        <p:nvPicPr>
          <p:cNvPr id="2" name="Picture 2" descr="Image result for history  uml">
            <a:extLst>
              <a:ext uri="{FF2B5EF4-FFF2-40B4-BE49-F238E27FC236}">
                <a16:creationId xmlns:a16="http://schemas.microsoft.com/office/drawing/2014/main" id="{159B4894-A580-744C-B33D-3A8CCC8B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7052" y="3231499"/>
            <a:ext cx="5278578" cy="249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6" name="Freeform: Shape 1230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932399" y="6844729"/>
            <a:ext cx="7507374" cy="71494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91841" y="7006698"/>
            <a:ext cx="3023949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16249B-AB2F-4ECF-80DA-AB4BDED49BB0}" type="slidenum">
              <a:rPr lang="fr-FR" sz="1100"/>
              <a:pPr>
                <a:spcAft>
                  <a:spcPts val="600"/>
                </a:spcAft>
              </a:pPr>
              <a:t>9</a:t>
            </a:fld>
            <a:endParaRPr lang="fr-FR" sz="110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Ny8qNBtMZSXHmnwqKHX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PPP4kZuHc21nYRYcaohT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C47ppRWsogA7YtsVYL0H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XanMuJBVzAxAk5QXd7td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PPP4kZuHc21nYRYcaohT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LJD79s9nKt3SdEHoan4mJ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X6YY1W5WKNV7AGw3NO9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vpqmJTyD3eofIrrxMc7gh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FxreKYFsYwdFqHXIQ5Q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46fNezBDDbbT3qcuEHg4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IRgjwUc29rU75wwyzUTa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iPY5KSQsf2EOux9aUfmY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TqVXvSDbZBH9Mb1tG2v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Iu7vrv0EhQ7GGQZdE9GG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AwkjCTFA3Imz8PoZex4dU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ZoPGzmfJuQF2Ie4wyuLD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5YHc2DG0EQvHT15hWworu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kG4chOqfaryxilWL3Dwn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AaTY59f0BVeQKGSMu1rj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OaHiNlX3QfJ8VBNo2Vq2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iaG6kzynzukLy83mr5c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w1GW7EpGWZxpR581GoRj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Mj7CCbwsrOgZ9Eeqvnoe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8c3UdcRo817aUHeRuWD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m1nQYsn1gflWF1XvM7A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gUbMSorrtxJqWDywVkh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AUpXKvROnI5Fm3dGz8ip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Z93DXCWgtMhHx0v0aP1q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h20KpkpCPgHw1mE9P2W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QSbbupurxG7YgWxfb5tD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0mrTnk4jwWlGonKa67XV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ary2CXH0LuJtR1J6Z527X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f29wBriAJuFUoZlrwim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zWHmoAE1zbM12EX7gFWNB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a3hvaHpEZML7CXz8CWu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biN2PQlufuYEefDqdYeop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0z1nMIhH6R8vfWPHsQYO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Q90d63Zr5ygWBHQ0UTDA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5msifX5DpvL37NGSjKyN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1dwdKeTi8PaQHuGk9Qz1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5FVvdaTrgxS0gNV5B8Hp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3xl0BtCCgADigGEU8Hh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sSKFzqYrzjm5vDyflKIq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1Isl7STQEZm1IKyDEwCq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7q4RpMd9Ky1p546tU9KC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54MNuJNwTUwFnq4L32akc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fBxD6gqkIZjHGh2l45l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nCxMORo9qQTm8j7s4e1o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6iqa12oWAuUMn3Txrhk0H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eX4v8zVBdPaHsi6acCQdK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4kjFrjW2KgrwD7IlQhISx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K2SZ8nWtkllwxQWYFQaC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NLOvkgbADFD02gu3jW1e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t3jjHk2nrlTsj961GlZE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uouVuKYzevMKbUgMVNp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o1NHhShD7DsFClEGb7QgX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fUMcZT00cBuifTm1mQQX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c8Bzso7JhYoJocYUEahB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7TUI0h8VLLAYRSZuI0Jm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C47ppRWsogA7YtsVYL0H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XanMuJBVzAxAk5QXd7tdE"/>
</p:tagLst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12903</TotalTime>
  <Words>1409</Words>
  <Application>Microsoft Office PowerPoint</Application>
  <PresentationFormat>Personnalisé</PresentationFormat>
  <Paragraphs>210</Paragraphs>
  <Slides>48</Slides>
  <Notes>12</Notes>
  <HiddenSlides>1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Söhne</vt:lpstr>
      <vt:lpstr>Times New Roman</vt:lpstr>
      <vt:lpstr>Wingdings</vt:lpstr>
      <vt:lpstr>Thème Office</vt:lpstr>
      <vt:lpstr>UML and software analysis</vt:lpstr>
      <vt:lpstr>Objectives</vt:lpstr>
      <vt:lpstr>Why model ?</vt:lpstr>
      <vt:lpstr>Who model ?</vt:lpstr>
      <vt:lpstr>A Software architecture Model</vt:lpstr>
      <vt:lpstr>We need models, we like models, we love metamodels</vt:lpstr>
      <vt:lpstr>Before UML</vt:lpstr>
      <vt:lpstr>War of models</vt:lpstr>
      <vt:lpstr>Unified Modeling Language</vt:lpstr>
      <vt:lpstr>Definition </vt:lpstr>
      <vt:lpstr>13 diagrams </vt:lpstr>
      <vt:lpstr>Class Diagram</vt:lpstr>
      <vt:lpstr>Class notations</vt:lpstr>
      <vt:lpstr>Relations</vt:lpstr>
      <vt:lpstr>Different type of relationships</vt:lpstr>
      <vt:lpstr>Cardinalities</vt:lpstr>
      <vt:lpstr>Aggregation vs Composition</vt:lpstr>
      <vt:lpstr>Example: Library Classes</vt:lpstr>
      <vt:lpstr>Notations</vt:lpstr>
      <vt:lpstr>Object Diagram</vt:lpstr>
      <vt:lpstr>Sequence Diagram</vt:lpstr>
      <vt:lpstr>Sending a message</vt:lpstr>
      <vt:lpstr>Sending a message to create an object</vt:lpstr>
      <vt:lpstr>Example with an option bloc</vt:lpstr>
      <vt:lpstr>Example with an Iteration</vt:lpstr>
      <vt:lpstr>The Library</vt:lpstr>
      <vt:lpstr>Communication Diagram</vt:lpstr>
      <vt:lpstr>Présentation PowerPoint</vt:lpstr>
      <vt:lpstr>Sequence vs communication</vt:lpstr>
      <vt:lpstr>Activity Diagram</vt:lpstr>
      <vt:lpstr>Key Elements</vt:lpstr>
      <vt:lpstr>Online shopping activity diagram</vt:lpstr>
      <vt:lpstr>Library checkout activity diagram</vt:lpstr>
      <vt:lpstr>State Diagrams</vt:lpstr>
      <vt:lpstr>Key Eléments of State Diagrams</vt:lpstr>
      <vt:lpstr>Example: Vending Machine State Diagram</vt:lpstr>
      <vt:lpstr>Component Diagram</vt:lpstr>
      <vt:lpstr>Key Elements</vt:lpstr>
      <vt:lpstr>Simple example</vt:lpstr>
      <vt:lpstr>Notation</vt:lpstr>
      <vt:lpstr>Use Case Diagrams</vt:lpstr>
      <vt:lpstr>Example with relationships</vt:lpstr>
      <vt:lpstr>Deployment Diagram</vt:lpstr>
      <vt:lpstr>Key elements</vt:lpstr>
      <vt:lpstr>Example</vt:lpstr>
      <vt:lpstr>UML and analysis</vt:lpstr>
      <vt:lpstr>UML for software design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objet et UML</dc:title>
  <dc:creator>Pascal Molli;François Charoy</dc:creator>
  <cp:lastModifiedBy>Francois Charoy</cp:lastModifiedBy>
  <cp:revision>76</cp:revision>
  <dcterms:modified xsi:type="dcterms:W3CDTF">2023-06-26T18:02:09Z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1JcQbEg_DfTOGkW8GQgnJw7jS-WMhSBDWC86iZdrK43E</vt:lpwstr>
  </property>
  <property fmtid="{D5CDD505-2E9C-101B-9397-08002B2CF9AE}" pid="4" name="Google.Documents.RevisionId">
    <vt:lpwstr>15806734797270325834</vt:lpwstr>
  </property>
  <property fmtid="{D5CDD505-2E9C-101B-9397-08002B2CF9AE}" pid="5" name="Google.Documents.PreviousRevisionId">
    <vt:lpwstr>09640359940777156077</vt:lpwstr>
  </property>
  <property fmtid="{D5CDD505-2E9C-101B-9397-08002B2CF9AE}" pid="6" name="Google.Documents.PluginVersion">
    <vt:lpwstr>2.0.2154.5604</vt:lpwstr>
  </property>
  <property fmtid="{D5CDD505-2E9C-101B-9397-08002B2CF9AE}" pid="7" name="Google.Documents.MergeIncapabilityFlags">
    <vt:i4>0</vt:i4>
  </property>
</Properties>
</file>